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6" r:id="rId3"/>
    <p:sldId id="274" r:id="rId4"/>
    <p:sldId id="275" r:id="rId5"/>
    <p:sldId id="257" r:id="rId6"/>
    <p:sldId id="259" r:id="rId7"/>
    <p:sldId id="264" r:id="rId8"/>
    <p:sldId id="263" r:id="rId9"/>
    <p:sldId id="272" r:id="rId10"/>
    <p:sldId id="273" r:id="rId11"/>
    <p:sldId id="267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610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image" Target="../media/image3.wmf"/><Relationship Id="rId7" Type="http://schemas.openxmlformats.org/officeDocument/2006/relationships/image" Target="../media/image7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6" Type="http://schemas.openxmlformats.org/officeDocument/2006/relationships/image" Target="../media/image6.wmf"/><Relationship Id="rId5" Type="http://schemas.openxmlformats.org/officeDocument/2006/relationships/image" Target="../media/image5.wmf"/><Relationship Id="rId4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13" Type="http://schemas.openxmlformats.org/officeDocument/2006/relationships/image" Target="../media/image23.wmf"/><Relationship Id="rId3" Type="http://schemas.openxmlformats.org/officeDocument/2006/relationships/image" Target="../media/image13.wmf"/><Relationship Id="rId7" Type="http://schemas.openxmlformats.org/officeDocument/2006/relationships/image" Target="../media/image17.wmf"/><Relationship Id="rId12" Type="http://schemas.openxmlformats.org/officeDocument/2006/relationships/image" Target="../media/image22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6" Type="http://schemas.openxmlformats.org/officeDocument/2006/relationships/image" Target="../media/image16.wmf"/><Relationship Id="rId11" Type="http://schemas.openxmlformats.org/officeDocument/2006/relationships/image" Target="../media/image21.wmf"/><Relationship Id="rId5" Type="http://schemas.openxmlformats.org/officeDocument/2006/relationships/image" Target="../media/image15.wmf"/><Relationship Id="rId10" Type="http://schemas.openxmlformats.org/officeDocument/2006/relationships/image" Target="../media/image20.wmf"/><Relationship Id="rId4" Type="http://schemas.openxmlformats.org/officeDocument/2006/relationships/image" Target="../media/image14.wmf"/><Relationship Id="rId9" Type="http://schemas.openxmlformats.org/officeDocument/2006/relationships/image" Target="../media/image19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image" Target="../media/image13.wmf"/><Relationship Id="rId7" Type="http://schemas.openxmlformats.org/officeDocument/2006/relationships/image" Target="../media/image17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6" Type="http://schemas.openxmlformats.org/officeDocument/2006/relationships/image" Target="../media/image16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13" Type="http://schemas.openxmlformats.org/officeDocument/2006/relationships/image" Target="../media/image20.wmf"/><Relationship Id="rId3" Type="http://schemas.openxmlformats.org/officeDocument/2006/relationships/image" Target="../media/image13.wmf"/><Relationship Id="rId7" Type="http://schemas.openxmlformats.org/officeDocument/2006/relationships/image" Target="../media/image17.wmf"/><Relationship Id="rId12" Type="http://schemas.openxmlformats.org/officeDocument/2006/relationships/image" Target="../media/image31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6" Type="http://schemas.openxmlformats.org/officeDocument/2006/relationships/image" Target="../media/image16.wmf"/><Relationship Id="rId11" Type="http://schemas.openxmlformats.org/officeDocument/2006/relationships/image" Target="../media/image21.wmf"/><Relationship Id="rId5" Type="http://schemas.openxmlformats.org/officeDocument/2006/relationships/image" Target="../media/image15.wmf"/><Relationship Id="rId10" Type="http://schemas.openxmlformats.org/officeDocument/2006/relationships/image" Target="../media/image30.wmf"/><Relationship Id="rId4" Type="http://schemas.openxmlformats.org/officeDocument/2006/relationships/image" Target="../media/image14.wmf"/><Relationship Id="rId9" Type="http://schemas.openxmlformats.org/officeDocument/2006/relationships/image" Target="../media/image19.wmf"/><Relationship Id="rId14" Type="http://schemas.openxmlformats.org/officeDocument/2006/relationships/image" Target="../media/image32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Relationship Id="rId6" Type="http://schemas.openxmlformats.org/officeDocument/2006/relationships/image" Target="../media/image38.wmf"/><Relationship Id="rId5" Type="http://schemas.openxmlformats.org/officeDocument/2006/relationships/image" Target="../media/image37.wmf"/><Relationship Id="rId4" Type="http://schemas.openxmlformats.org/officeDocument/2006/relationships/image" Target="../media/image36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image" Target="../media/image57.wmf"/><Relationship Id="rId7" Type="http://schemas.openxmlformats.org/officeDocument/2006/relationships/image" Target="../media/image61.wmf"/><Relationship Id="rId2" Type="http://schemas.openxmlformats.org/officeDocument/2006/relationships/image" Target="../media/image56.wmf"/><Relationship Id="rId1" Type="http://schemas.openxmlformats.org/officeDocument/2006/relationships/image" Target="../media/image36.wmf"/><Relationship Id="rId6" Type="http://schemas.openxmlformats.org/officeDocument/2006/relationships/image" Target="../media/image60.wmf"/><Relationship Id="rId5" Type="http://schemas.openxmlformats.org/officeDocument/2006/relationships/image" Target="../media/image59.wmf"/><Relationship Id="rId10" Type="http://schemas.openxmlformats.org/officeDocument/2006/relationships/image" Target="../media/image34.wmf"/><Relationship Id="rId4" Type="http://schemas.openxmlformats.org/officeDocument/2006/relationships/image" Target="../media/image58.wmf"/><Relationship Id="rId9" Type="http://schemas.openxmlformats.org/officeDocument/2006/relationships/image" Target="../media/image33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image" Target="../media/image57.wmf"/><Relationship Id="rId7" Type="http://schemas.openxmlformats.org/officeDocument/2006/relationships/image" Target="../media/image84.wmf"/><Relationship Id="rId2" Type="http://schemas.openxmlformats.org/officeDocument/2006/relationships/image" Target="../media/image56.wmf"/><Relationship Id="rId1" Type="http://schemas.openxmlformats.org/officeDocument/2006/relationships/image" Target="../media/image36.wmf"/><Relationship Id="rId6" Type="http://schemas.openxmlformats.org/officeDocument/2006/relationships/image" Target="../media/image60.wmf"/><Relationship Id="rId5" Type="http://schemas.openxmlformats.org/officeDocument/2006/relationships/image" Target="../media/image59.wmf"/><Relationship Id="rId10" Type="http://schemas.openxmlformats.org/officeDocument/2006/relationships/image" Target="../media/image34.wmf"/><Relationship Id="rId4" Type="http://schemas.openxmlformats.org/officeDocument/2006/relationships/image" Target="../media/image58.wmf"/><Relationship Id="rId9" Type="http://schemas.openxmlformats.org/officeDocument/2006/relationships/image" Target="../media/image33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wmf"/><Relationship Id="rId3" Type="http://schemas.openxmlformats.org/officeDocument/2006/relationships/image" Target="../media/image36.wmf"/><Relationship Id="rId7" Type="http://schemas.openxmlformats.org/officeDocument/2006/relationships/image" Target="../media/image59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Relationship Id="rId6" Type="http://schemas.openxmlformats.org/officeDocument/2006/relationships/image" Target="../media/image56.wmf"/><Relationship Id="rId5" Type="http://schemas.openxmlformats.org/officeDocument/2006/relationships/image" Target="../media/image110.wmf"/><Relationship Id="rId4" Type="http://schemas.openxmlformats.org/officeDocument/2006/relationships/image" Target="../media/image58.wmf"/><Relationship Id="rId9" Type="http://schemas.openxmlformats.org/officeDocument/2006/relationships/image" Target="../media/image6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6B4EF0-9A83-4ABE-BC96-C91C2ADE4C7E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DFAF4-63B5-47C8-A36C-FB2D05F70D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222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DFAF4-63B5-47C8-A36C-FB2D05F70D8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372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CD8D90-138A-4912-8021-683F678306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2A2940-EA33-4284-8647-5E9B614FF2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EFDA89-EC6D-43DF-B80D-97BD38D93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EB4BB-6DDA-4E6B-8B1A-C332E8219159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2EB68F-0777-4E18-9DBF-5B0A26394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457763-EA98-4743-93A5-348162D13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D6DC7-EF3D-4E99-B203-2E868F8684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735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846B4F-B33E-498B-A497-571A5E7E3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947DE8C-C324-45F8-8F23-E3C8347E93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990665-ED3E-4DBA-B228-481B4A75A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EB4BB-6DDA-4E6B-8B1A-C332E8219159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1E3EF-E697-4423-91A4-4DAA98C77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D79DAB-A00A-4A4A-8F4C-2C9364DBA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D6DC7-EF3D-4E99-B203-2E868F8684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505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8E55A77-A80E-4D1F-AC4E-2ED40FC33F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A54F51-C2AC-41FC-8E4F-4118E973FD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26E585-8436-4C50-92F1-9FCE92BD3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EB4BB-6DDA-4E6B-8B1A-C332E8219159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45757B-596C-4B10-BCAD-DA20B975E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E12105-717B-4493-B543-ACEB56AD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D6DC7-EF3D-4E99-B203-2E868F8684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0982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3A3F09-342E-4005-86C6-4CEECE1F4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3A3330-AF1B-4464-98F4-121E031DC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17503-89F6-42F7-9480-0EE10B258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EB4BB-6DDA-4E6B-8B1A-C332E8219159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F2E674-6415-4885-8D4A-2356C54AC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4B6F67-8065-4350-B7D2-F5CF06069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D6DC7-EF3D-4E99-B203-2E868F8684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496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652F52-3858-4C43-8061-5E53EA8DA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E5CCFB-2275-4E81-996B-10CBF3A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BBE5FE-8C3F-4E52-BBD9-5523190A1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EB4BB-6DDA-4E6B-8B1A-C332E8219159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52A572-A7A3-4C14-9FBB-AAF64B112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F718AA-D571-4966-8A11-449AB5BE3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D6DC7-EF3D-4E99-B203-2E868F8684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43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0AAD00-1EE2-40B8-BDD6-76AC576F5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18C7A6-D17C-4C3F-BF65-546345ADBC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5EC9197-AD92-4CB4-9BE8-D90C0D0843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1707226-4F86-403A-9A36-62805B548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EB4BB-6DDA-4E6B-8B1A-C332E8219159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29C9F6-A795-42ED-905D-E2DDBFE6F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E14ED2-C1AA-4CB2-9311-C8493CFF8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D6DC7-EF3D-4E99-B203-2E868F8684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754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19663D-4695-41DE-9B62-A27701C9F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55B8CE-73BE-49EB-85AF-00EC3DBE1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08EF659-C337-4E6E-A10F-C35EE2F134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D0C74E9-0BB1-4EC9-A357-601F57B6F3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347E118-058F-4CB2-9028-06C1EE5971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96FE147-C69D-48BF-8A22-D544C31FE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EB4BB-6DDA-4E6B-8B1A-C332E8219159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77B73FB-01C2-43F2-BA30-B76BA7683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3D15DBC-66F4-4FCD-9149-592E3A91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D6DC7-EF3D-4E99-B203-2E868F8684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0243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3FF097-473E-4B1F-990A-25446F488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2B1E8BE-2D40-4C26-9616-5A5F56BBA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EB4BB-6DDA-4E6B-8B1A-C332E8219159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F65AE45-0F6E-4D4C-A935-B16B0FBE3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C93B1E7-4E38-42E9-9F59-BF5D20172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D6DC7-EF3D-4E99-B203-2E868F8684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3436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494F8CE-F6C1-40C4-AC4E-1D98A2B5A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EB4BB-6DDA-4E6B-8B1A-C332E8219159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00848D-43F9-49FE-9E73-E46035E82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C46406-3C9C-45C8-8755-36EB90219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D6DC7-EF3D-4E99-B203-2E868F8684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136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5BCDB6-D4F4-4426-B295-A9DB7C47C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739ADE-86AD-4801-8104-737AE2430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2199056-348E-4AB3-A050-8420F8DD81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DE44D12-F794-4D00-9CD5-C22BBB405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EB4BB-6DDA-4E6B-8B1A-C332E8219159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A512EC-A3A0-4EA9-A5E4-6B603DAF8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39086F-E3F7-412F-8F50-3EDA436DB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D6DC7-EF3D-4E99-B203-2E868F8684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8490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3D00AB-C194-4D38-BE0E-8BCF8F730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2F75536-4593-4B3A-AB0F-C057D310B1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57F03D-74C5-40B3-B0CA-33635E392C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174D17-329E-4ED5-A26B-1B7C14F21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EB4BB-6DDA-4E6B-8B1A-C332E8219159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47A2366-6159-4CFD-8D32-AFDB820BC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94654A-9143-4353-90C2-C01855B13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D6DC7-EF3D-4E99-B203-2E868F8684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577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4B59FD6-D022-4A93-BFA2-7204679A3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2EB5D2-4139-463C-B0BB-95D8D9C92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3F50F5-332A-4F4E-8B02-12C9B23DE8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EB4BB-6DDA-4E6B-8B1A-C332E8219159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51D5AB-9334-4BDA-A913-629B6155FC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2C5326-12C9-4DE4-A191-20FD23D2FD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D6DC7-EF3D-4E99-B203-2E868F8684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13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wmf"/><Relationship Id="rId13" Type="http://schemas.openxmlformats.org/officeDocument/2006/relationships/oleObject" Target="../embeddings/oleObject5.bin"/><Relationship Id="rId18" Type="http://schemas.openxmlformats.org/officeDocument/2006/relationships/image" Target="../media/image6.wmf"/><Relationship Id="rId3" Type="http://schemas.openxmlformats.org/officeDocument/2006/relationships/image" Target="../media/image9.png"/><Relationship Id="rId21" Type="http://schemas.openxmlformats.org/officeDocument/2006/relationships/oleObject" Target="../embeddings/oleObject10.bin"/><Relationship Id="rId7" Type="http://schemas.openxmlformats.org/officeDocument/2006/relationships/oleObject" Target="../embeddings/oleObject2.bin"/><Relationship Id="rId12" Type="http://schemas.openxmlformats.org/officeDocument/2006/relationships/image" Target="../media/image4.wmf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7.bin"/><Relationship Id="rId20" Type="http://schemas.openxmlformats.org/officeDocument/2006/relationships/image" Target="../media/image7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3.wmf"/><Relationship Id="rId19" Type="http://schemas.openxmlformats.org/officeDocument/2006/relationships/oleObject" Target="../embeddings/oleObject9.bin"/><Relationship Id="rId4" Type="http://schemas.openxmlformats.org/officeDocument/2006/relationships/image" Target="../media/image10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5.wmf"/><Relationship Id="rId22" Type="http://schemas.openxmlformats.org/officeDocument/2006/relationships/image" Target="../media/image8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31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1.png"/><Relationship Id="rId21" Type="http://schemas.openxmlformats.org/officeDocument/2006/relationships/image" Target="../media/image24.png"/><Relationship Id="rId34" Type="http://schemas.openxmlformats.org/officeDocument/2006/relationships/oleObject" Target="../embeddings/oleObject17.bin"/><Relationship Id="rId42" Type="http://schemas.openxmlformats.org/officeDocument/2006/relationships/oleObject" Target="../embeddings/oleObject19.bin"/><Relationship Id="rId47" Type="http://schemas.openxmlformats.org/officeDocument/2006/relationships/oleObject" Target="../embeddings/oleObject20.bin"/><Relationship Id="rId50" Type="http://schemas.openxmlformats.org/officeDocument/2006/relationships/oleObject" Target="../embeddings/oleObject21.bin"/><Relationship Id="rId55" Type="http://schemas.openxmlformats.org/officeDocument/2006/relationships/oleObject" Target="../embeddings/oleObject23.bin"/><Relationship Id="rId63" Type="http://schemas.openxmlformats.org/officeDocument/2006/relationships/oleObject" Target="../embeddings/oleObject25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4.wmf"/><Relationship Id="rId29" Type="http://schemas.openxmlformats.org/officeDocument/2006/relationships/image" Target="../media/image15.wmf"/><Relationship Id="rId11" Type="http://schemas.openxmlformats.org/officeDocument/2006/relationships/oleObject" Target="../embeddings/oleObject13.bin"/><Relationship Id="rId24" Type="http://schemas.openxmlformats.org/officeDocument/2006/relationships/image" Target="../media/image27.png"/><Relationship Id="rId32" Type="http://schemas.openxmlformats.org/officeDocument/2006/relationships/oleObject" Target="../embeddings/oleObject17.bin"/><Relationship Id="rId37" Type="http://schemas.openxmlformats.org/officeDocument/2006/relationships/image" Target="../media/image17.wmf"/><Relationship Id="rId40" Type="http://schemas.openxmlformats.org/officeDocument/2006/relationships/oleObject" Target="../embeddings/oleObject19.bin"/><Relationship Id="rId45" Type="http://schemas.openxmlformats.org/officeDocument/2006/relationships/oleObject" Target="../embeddings/oleObject20.bin"/><Relationship Id="rId53" Type="http://schemas.openxmlformats.org/officeDocument/2006/relationships/oleObject" Target="../embeddings/oleObject22.bin"/><Relationship Id="rId58" Type="http://schemas.openxmlformats.org/officeDocument/2006/relationships/image" Target="../media/image21.wmf"/><Relationship Id="rId66" Type="http://schemas.openxmlformats.org/officeDocument/2006/relationships/image" Target="../media/image23.wmf"/><Relationship Id="rId5" Type="http://schemas.openxmlformats.org/officeDocument/2006/relationships/oleObject" Target="../embeddings/oleObject11.bin"/><Relationship Id="rId61" Type="http://schemas.openxmlformats.org/officeDocument/2006/relationships/oleObject" Target="../embeddings/oleObject24.bin"/><Relationship Id="rId19" Type="http://schemas.openxmlformats.org/officeDocument/2006/relationships/oleObject" Target="../embeddings/oleObject15.bin"/><Relationship Id="rId14" Type="http://schemas.openxmlformats.org/officeDocument/2006/relationships/image" Target="../media/image13.wmf"/><Relationship Id="rId22" Type="http://schemas.openxmlformats.org/officeDocument/2006/relationships/image" Target="../media/image25.png"/><Relationship Id="rId27" Type="http://schemas.openxmlformats.org/officeDocument/2006/relationships/image" Target="../media/image28.png"/><Relationship Id="rId30" Type="http://schemas.openxmlformats.org/officeDocument/2006/relationships/oleObject" Target="../embeddings/oleObject16.bin"/><Relationship Id="rId35" Type="http://schemas.openxmlformats.org/officeDocument/2006/relationships/image" Target="../media/image16.wmf"/><Relationship Id="rId43" Type="http://schemas.openxmlformats.org/officeDocument/2006/relationships/image" Target="../media/image18.wmf"/><Relationship Id="rId48" Type="http://schemas.openxmlformats.org/officeDocument/2006/relationships/image" Target="../media/image19.wmf"/><Relationship Id="rId56" Type="http://schemas.openxmlformats.org/officeDocument/2006/relationships/image" Target="../media/image21.wmf"/><Relationship Id="rId64" Type="http://schemas.openxmlformats.org/officeDocument/2006/relationships/image" Target="../media/image23.wmf"/><Relationship Id="rId8" Type="http://schemas.openxmlformats.org/officeDocument/2006/relationships/image" Target="../media/image12.wmf"/><Relationship Id="rId51" Type="http://schemas.openxmlformats.org/officeDocument/2006/relationships/oleObject" Target="../embeddings/oleObject22.bin"/><Relationship Id="rId3" Type="http://schemas.openxmlformats.org/officeDocument/2006/relationships/oleObject" Target="../embeddings/oleObject11.bin"/><Relationship Id="rId12" Type="http://schemas.openxmlformats.org/officeDocument/2006/relationships/image" Target="../media/image13.wmf"/><Relationship Id="rId17" Type="http://schemas.openxmlformats.org/officeDocument/2006/relationships/oleObject" Target="../embeddings/oleObject14.bin"/><Relationship Id="rId25" Type="http://schemas.openxmlformats.org/officeDocument/2006/relationships/image" Target="../media/image30.png"/><Relationship Id="rId33" Type="http://schemas.openxmlformats.org/officeDocument/2006/relationships/image" Target="../media/image16.wmf"/><Relationship Id="rId38" Type="http://schemas.openxmlformats.org/officeDocument/2006/relationships/oleObject" Target="../embeddings/oleObject18.bin"/><Relationship Id="rId46" Type="http://schemas.openxmlformats.org/officeDocument/2006/relationships/image" Target="../media/image19.wmf"/><Relationship Id="rId59" Type="http://schemas.openxmlformats.org/officeDocument/2006/relationships/oleObject" Target="../embeddings/oleObject24.bin"/><Relationship Id="rId20" Type="http://schemas.openxmlformats.org/officeDocument/2006/relationships/oleObject" Target="../embeddings/oleObject15.bin"/><Relationship Id="rId41" Type="http://schemas.openxmlformats.org/officeDocument/2006/relationships/image" Target="../media/image18.wmf"/><Relationship Id="rId54" Type="http://schemas.openxmlformats.org/officeDocument/2006/relationships/image" Target="../media/image20.wmf"/><Relationship Id="rId62" Type="http://schemas.openxmlformats.org/officeDocument/2006/relationships/image" Target="../media/image22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15" Type="http://schemas.openxmlformats.org/officeDocument/2006/relationships/oleObject" Target="../embeddings/oleObject14.bin"/><Relationship Id="rId23" Type="http://schemas.openxmlformats.org/officeDocument/2006/relationships/image" Target="../media/image26.png"/><Relationship Id="rId28" Type="http://schemas.openxmlformats.org/officeDocument/2006/relationships/oleObject" Target="../embeddings/oleObject16.bin"/><Relationship Id="rId36" Type="http://schemas.openxmlformats.org/officeDocument/2006/relationships/oleObject" Target="../embeddings/oleObject18.bin"/><Relationship Id="rId49" Type="http://schemas.openxmlformats.org/officeDocument/2006/relationships/oleObject" Target="../embeddings/oleObject21.bin"/><Relationship Id="rId57" Type="http://schemas.openxmlformats.org/officeDocument/2006/relationships/oleObject" Target="../embeddings/oleObject23.bin"/><Relationship Id="rId10" Type="http://schemas.openxmlformats.org/officeDocument/2006/relationships/image" Target="../media/image12.wmf"/><Relationship Id="rId31" Type="http://schemas.openxmlformats.org/officeDocument/2006/relationships/image" Target="../media/image15.wmf"/><Relationship Id="rId44" Type="http://schemas.openxmlformats.org/officeDocument/2006/relationships/image" Target="../media/image29.png"/><Relationship Id="rId52" Type="http://schemas.openxmlformats.org/officeDocument/2006/relationships/image" Target="../media/image20.wmf"/><Relationship Id="rId60" Type="http://schemas.openxmlformats.org/officeDocument/2006/relationships/image" Target="../media/image22.wmf"/><Relationship Id="rId65" Type="http://schemas.openxmlformats.org/officeDocument/2006/relationships/oleObject" Target="../embeddings/oleObject25.bin"/><Relationship Id="rId4" Type="http://schemas.openxmlformats.org/officeDocument/2006/relationships/image" Target="../media/image11.wmf"/><Relationship Id="rId9" Type="http://schemas.openxmlformats.org/officeDocument/2006/relationships/oleObject" Target="../embeddings/oleObject12.bin"/><Relationship Id="rId13" Type="http://schemas.openxmlformats.org/officeDocument/2006/relationships/oleObject" Target="../embeddings/oleObject13.bin"/><Relationship Id="rId18" Type="http://schemas.openxmlformats.org/officeDocument/2006/relationships/image" Target="../media/image14.wmf"/><Relationship Id="rId39" Type="http://schemas.openxmlformats.org/officeDocument/2006/relationships/image" Target="../media/image17.wmf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3.bin"/><Relationship Id="rId18" Type="http://schemas.openxmlformats.org/officeDocument/2006/relationships/image" Target="../media/image14.wmf"/><Relationship Id="rId26" Type="http://schemas.openxmlformats.org/officeDocument/2006/relationships/image" Target="../media/image31.png"/><Relationship Id="rId39" Type="http://schemas.openxmlformats.org/officeDocument/2006/relationships/image" Target="../media/image17.wmf"/><Relationship Id="rId21" Type="http://schemas.openxmlformats.org/officeDocument/2006/relationships/image" Target="../media/image24.png"/><Relationship Id="rId34" Type="http://schemas.openxmlformats.org/officeDocument/2006/relationships/oleObject" Target="../embeddings/oleObject17.bin"/><Relationship Id="rId42" Type="http://schemas.openxmlformats.org/officeDocument/2006/relationships/oleObject" Target="../embeddings/oleObject19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4.wmf"/><Relationship Id="rId20" Type="http://schemas.openxmlformats.org/officeDocument/2006/relationships/oleObject" Target="../embeddings/oleObject15.bin"/><Relationship Id="rId29" Type="http://schemas.openxmlformats.org/officeDocument/2006/relationships/image" Target="../media/image15.wmf"/><Relationship Id="rId41" Type="http://schemas.openxmlformats.org/officeDocument/2006/relationships/image" Target="../media/image18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13.bin"/><Relationship Id="rId24" Type="http://schemas.openxmlformats.org/officeDocument/2006/relationships/image" Target="../media/image27.png"/><Relationship Id="rId32" Type="http://schemas.openxmlformats.org/officeDocument/2006/relationships/oleObject" Target="../embeddings/oleObject17.bin"/><Relationship Id="rId37" Type="http://schemas.openxmlformats.org/officeDocument/2006/relationships/image" Target="../media/image17.wmf"/><Relationship Id="rId40" Type="http://schemas.openxmlformats.org/officeDocument/2006/relationships/oleObject" Target="../embeddings/oleObject19.bin"/><Relationship Id="rId5" Type="http://schemas.openxmlformats.org/officeDocument/2006/relationships/oleObject" Target="../embeddings/oleObject11.bin"/><Relationship Id="rId15" Type="http://schemas.openxmlformats.org/officeDocument/2006/relationships/oleObject" Target="../embeddings/oleObject14.bin"/><Relationship Id="rId23" Type="http://schemas.openxmlformats.org/officeDocument/2006/relationships/image" Target="../media/image26.png"/><Relationship Id="rId28" Type="http://schemas.openxmlformats.org/officeDocument/2006/relationships/oleObject" Target="../embeddings/oleObject16.bin"/><Relationship Id="rId36" Type="http://schemas.openxmlformats.org/officeDocument/2006/relationships/oleObject" Target="../embeddings/oleObject18.bin"/><Relationship Id="rId10" Type="http://schemas.openxmlformats.org/officeDocument/2006/relationships/image" Target="../media/image12.wmf"/><Relationship Id="rId19" Type="http://schemas.openxmlformats.org/officeDocument/2006/relationships/oleObject" Target="../embeddings/oleObject15.bin"/><Relationship Id="rId31" Type="http://schemas.openxmlformats.org/officeDocument/2006/relationships/image" Target="../media/image15.wmf"/><Relationship Id="rId44" Type="http://schemas.openxmlformats.org/officeDocument/2006/relationships/image" Target="../media/image29.png"/><Relationship Id="rId4" Type="http://schemas.openxmlformats.org/officeDocument/2006/relationships/image" Target="../media/image11.wmf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13.wmf"/><Relationship Id="rId22" Type="http://schemas.openxmlformats.org/officeDocument/2006/relationships/image" Target="../media/image25.png"/><Relationship Id="rId27" Type="http://schemas.openxmlformats.org/officeDocument/2006/relationships/image" Target="../media/image28.png"/><Relationship Id="rId30" Type="http://schemas.openxmlformats.org/officeDocument/2006/relationships/oleObject" Target="../embeddings/oleObject16.bin"/><Relationship Id="rId35" Type="http://schemas.openxmlformats.org/officeDocument/2006/relationships/image" Target="../media/image16.wmf"/><Relationship Id="rId43" Type="http://schemas.openxmlformats.org/officeDocument/2006/relationships/image" Target="../media/image18.wmf"/><Relationship Id="rId8" Type="http://schemas.openxmlformats.org/officeDocument/2006/relationships/image" Target="../media/image12.wmf"/><Relationship Id="rId3" Type="http://schemas.openxmlformats.org/officeDocument/2006/relationships/oleObject" Target="../embeddings/oleObject11.bin"/><Relationship Id="rId12" Type="http://schemas.openxmlformats.org/officeDocument/2006/relationships/image" Target="../media/image13.wmf"/><Relationship Id="rId17" Type="http://schemas.openxmlformats.org/officeDocument/2006/relationships/oleObject" Target="../embeddings/oleObject14.bin"/><Relationship Id="rId25" Type="http://schemas.openxmlformats.org/officeDocument/2006/relationships/image" Target="../media/image30.png"/><Relationship Id="rId33" Type="http://schemas.openxmlformats.org/officeDocument/2006/relationships/image" Target="../media/image16.wmf"/><Relationship Id="rId38" Type="http://schemas.openxmlformats.org/officeDocument/2006/relationships/oleObject" Target="../embeddings/oleObject18.bin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3.bin"/><Relationship Id="rId18" Type="http://schemas.openxmlformats.org/officeDocument/2006/relationships/image" Target="../media/image14.wmf"/><Relationship Id="rId26" Type="http://schemas.openxmlformats.org/officeDocument/2006/relationships/image" Target="../media/image16.wmf"/><Relationship Id="rId39" Type="http://schemas.openxmlformats.org/officeDocument/2006/relationships/oleObject" Target="../embeddings/oleObject26.bin"/><Relationship Id="rId21" Type="http://schemas.openxmlformats.org/officeDocument/2006/relationships/oleObject" Target="../embeddings/oleObject16.bin"/><Relationship Id="rId34" Type="http://schemas.openxmlformats.org/officeDocument/2006/relationships/image" Target="../media/image18.wmf"/><Relationship Id="rId42" Type="http://schemas.openxmlformats.org/officeDocument/2006/relationships/oleObject" Target="../embeddings/oleObject27.bin"/><Relationship Id="rId47" Type="http://schemas.openxmlformats.org/officeDocument/2006/relationships/oleObject" Target="../embeddings/oleObject29.bin"/><Relationship Id="rId50" Type="http://schemas.openxmlformats.org/officeDocument/2006/relationships/image" Target="../media/image21.wmf"/><Relationship Id="rId55" Type="http://schemas.openxmlformats.org/officeDocument/2006/relationships/image" Target="../media/image20.wmf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4.wmf"/><Relationship Id="rId29" Type="http://schemas.openxmlformats.org/officeDocument/2006/relationships/oleObject" Target="../embeddings/oleObject18.bin"/><Relationship Id="rId11" Type="http://schemas.openxmlformats.org/officeDocument/2006/relationships/oleObject" Target="../embeddings/oleObject13.bin"/><Relationship Id="rId24" Type="http://schemas.openxmlformats.org/officeDocument/2006/relationships/image" Target="../media/image15.wmf"/><Relationship Id="rId32" Type="http://schemas.openxmlformats.org/officeDocument/2006/relationships/image" Target="../media/image17.wmf"/><Relationship Id="rId37" Type="http://schemas.openxmlformats.org/officeDocument/2006/relationships/oleObject" Target="../embeddings/oleObject26.bin"/><Relationship Id="rId40" Type="http://schemas.openxmlformats.org/officeDocument/2006/relationships/image" Target="../media/image19.wmf"/><Relationship Id="rId45" Type="http://schemas.openxmlformats.org/officeDocument/2006/relationships/oleObject" Target="../embeddings/oleObject28.bin"/><Relationship Id="rId53" Type="http://schemas.openxmlformats.org/officeDocument/2006/relationships/image" Target="../media/image31.wmf"/><Relationship Id="rId5" Type="http://schemas.openxmlformats.org/officeDocument/2006/relationships/oleObject" Target="../embeddings/oleObject11.bin"/><Relationship Id="rId19" Type="http://schemas.openxmlformats.org/officeDocument/2006/relationships/oleObject" Target="../embeddings/oleObject15.bin"/><Relationship Id="rId4" Type="http://schemas.openxmlformats.org/officeDocument/2006/relationships/image" Target="../media/image11.wmf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13.wmf"/><Relationship Id="rId22" Type="http://schemas.openxmlformats.org/officeDocument/2006/relationships/image" Target="../media/image15.wmf"/><Relationship Id="rId27" Type="http://schemas.openxmlformats.org/officeDocument/2006/relationships/oleObject" Target="../embeddings/oleObject17.bin"/><Relationship Id="rId30" Type="http://schemas.openxmlformats.org/officeDocument/2006/relationships/image" Target="../media/image17.wmf"/><Relationship Id="rId35" Type="http://schemas.openxmlformats.org/officeDocument/2006/relationships/oleObject" Target="../embeddings/oleObject19.bin"/><Relationship Id="rId43" Type="http://schemas.openxmlformats.org/officeDocument/2006/relationships/oleObject" Target="../embeddings/oleObject28.bin"/><Relationship Id="rId48" Type="http://schemas.openxmlformats.org/officeDocument/2006/relationships/image" Target="../media/image21.wmf"/><Relationship Id="rId56" Type="http://schemas.openxmlformats.org/officeDocument/2006/relationships/oleObject" Target="../embeddings/oleObject36.bin"/><Relationship Id="rId8" Type="http://schemas.openxmlformats.org/officeDocument/2006/relationships/image" Target="../media/image12.wmf"/><Relationship Id="rId51" Type="http://schemas.openxmlformats.org/officeDocument/2006/relationships/image" Target="../media/image33.png"/><Relationship Id="rId3" Type="http://schemas.openxmlformats.org/officeDocument/2006/relationships/oleObject" Target="../embeddings/oleObject11.bin"/><Relationship Id="rId12" Type="http://schemas.openxmlformats.org/officeDocument/2006/relationships/image" Target="../media/image13.wmf"/><Relationship Id="rId17" Type="http://schemas.openxmlformats.org/officeDocument/2006/relationships/oleObject" Target="../embeddings/oleObject14.bin"/><Relationship Id="rId25" Type="http://schemas.openxmlformats.org/officeDocument/2006/relationships/oleObject" Target="../embeddings/oleObject17.bin"/><Relationship Id="rId33" Type="http://schemas.openxmlformats.org/officeDocument/2006/relationships/oleObject" Target="../embeddings/oleObject19.bin"/><Relationship Id="rId38" Type="http://schemas.openxmlformats.org/officeDocument/2006/relationships/image" Target="../media/image19.wmf"/><Relationship Id="rId46" Type="http://schemas.openxmlformats.org/officeDocument/2006/relationships/image" Target="../media/image30.wmf"/><Relationship Id="rId20" Type="http://schemas.openxmlformats.org/officeDocument/2006/relationships/oleObject" Target="../embeddings/oleObject15.bin"/><Relationship Id="rId41" Type="http://schemas.openxmlformats.org/officeDocument/2006/relationships/oleObject" Target="../embeddings/oleObject27.bin"/><Relationship Id="rId54" Type="http://schemas.openxmlformats.org/officeDocument/2006/relationships/oleObject" Target="../embeddings/oleObject31.bin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.wmf"/><Relationship Id="rId15" Type="http://schemas.openxmlformats.org/officeDocument/2006/relationships/oleObject" Target="../embeddings/oleObject14.bin"/><Relationship Id="rId23" Type="http://schemas.openxmlformats.org/officeDocument/2006/relationships/oleObject" Target="../embeddings/oleObject16.bin"/><Relationship Id="rId28" Type="http://schemas.openxmlformats.org/officeDocument/2006/relationships/image" Target="../media/image16.wmf"/><Relationship Id="rId36" Type="http://schemas.openxmlformats.org/officeDocument/2006/relationships/image" Target="../media/image18.wmf"/><Relationship Id="rId49" Type="http://schemas.openxmlformats.org/officeDocument/2006/relationships/oleObject" Target="../embeddings/oleObject29.bin"/><Relationship Id="rId57" Type="http://schemas.openxmlformats.org/officeDocument/2006/relationships/image" Target="../media/image32.wmf"/><Relationship Id="rId10" Type="http://schemas.openxmlformats.org/officeDocument/2006/relationships/image" Target="../media/image12.wmf"/><Relationship Id="rId31" Type="http://schemas.openxmlformats.org/officeDocument/2006/relationships/oleObject" Target="../embeddings/oleObject18.bin"/><Relationship Id="rId44" Type="http://schemas.openxmlformats.org/officeDocument/2006/relationships/image" Target="../media/image30.wmf"/><Relationship Id="rId52" Type="http://schemas.openxmlformats.org/officeDocument/2006/relationships/oleObject" Target="../embeddings/oleObject30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oleObject" Target="../embeddings/oleObject37.bin"/><Relationship Id="rId26" Type="http://schemas.openxmlformats.org/officeDocument/2006/relationships/oleObject" Target="../embeddings/oleObject41.bin"/><Relationship Id="rId3" Type="http://schemas.openxmlformats.org/officeDocument/2006/relationships/notesSlide" Target="../notesSlides/notesSlide1.xml"/><Relationship Id="rId21" Type="http://schemas.openxmlformats.org/officeDocument/2006/relationships/image" Target="../media/image34.wmf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5" Type="http://schemas.openxmlformats.org/officeDocument/2006/relationships/image" Target="../media/image36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1.png"/><Relationship Id="rId20" Type="http://schemas.openxmlformats.org/officeDocument/2006/relationships/oleObject" Target="../embeddings/oleObject38.bin"/><Relationship Id="rId29" Type="http://schemas.openxmlformats.org/officeDocument/2006/relationships/image" Target="../media/image38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24" Type="http://schemas.openxmlformats.org/officeDocument/2006/relationships/oleObject" Target="../embeddings/oleObject40.bin"/><Relationship Id="rId32" Type="http://schemas.openxmlformats.org/officeDocument/2006/relationships/image" Target="../media/image55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23" Type="http://schemas.openxmlformats.org/officeDocument/2006/relationships/image" Target="../media/image35.wmf"/><Relationship Id="rId28" Type="http://schemas.openxmlformats.org/officeDocument/2006/relationships/oleObject" Target="../embeddings/oleObject42.bin"/><Relationship Id="rId10" Type="http://schemas.openxmlformats.org/officeDocument/2006/relationships/image" Target="../media/image45.png"/><Relationship Id="rId19" Type="http://schemas.openxmlformats.org/officeDocument/2006/relationships/image" Target="../media/image33.wmf"/><Relationship Id="rId31" Type="http://schemas.openxmlformats.org/officeDocument/2006/relationships/image" Target="../media/image54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oleObject" Target="../embeddings/oleObject39.bin"/><Relationship Id="rId27" Type="http://schemas.openxmlformats.org/officeDocument/2006/relationships/image" Target="../media/image37.wmf"/><Relationship Id="rId30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oleObject" Target="../embeddings/oleObject43.bin"/><Relationship Id="rId26" Type="http://schemas.openxmlformats.org/officeDocument/2006/relationships/oleObject" Target="../embeddings/oleObject47.bin"/><Relationship Id="rId39" Type="http://schemas.openxmlformats.org/officeDocument/2006/relationships/image" Target="../media/image78.png"/><Relationship Id="rId21" Type="http://schemas.openxmlformats.org/officeDocument/2006/relationships/image" Target="../media/image56.wmf"/><Relationship Id="rId34" Type="http://schemas.openxmlformats.org/officeDocument/2006/relationships/image" Target="../media/image52.png"/><Relationship Id="rId42" Type="http://schemas.openxmlformats.org/officeDocument/2006/relationships/image" Target="../media/image39.png"/><Relationship Id="rId7" Type="http://schemas.openxmlformats.org/officeDocument/2006/relationships/image" Target="../media/image67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6.png"/><Relationship Id="rId29" Type="http://schemas.openxmlformats.org/officeDocument/2006/relationships/image" Target="../media/image60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24" Type="http://schemas.openxmlformats.org/officeDocument/2006/relationships/oleObject" Target="../embeddings/oleObject46.bin"/><Relationship Id="rId32" Type="http://schemas.openxmlformats.org/officeDocument/2006/relationships/oleObject" Target="../embeddings/oleObject50.bin"/><Relationship Id="rId37" Type="http://schemas.openxmlformats.org/officeDocument/2006/relationships/oleObject" Target="../embeddings/oleObject52.bin"/><Relationship Id="rId40" Type="http://schemas.openxmlformats.org/officeDocument/2006/relationships/image" Target="../media/image79.png"/><Relationship Id="rId45" Type="http://schemas.openxmlformats.org/officeDocument/2006/relationships/image" Target="../media/image83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23" Type="http://schemas.openxmlformats.org/officeDocument/2006/relationships/image" Target="../media/image57.wmf"/><Relationship Id="rId28" Type="http://schemas.openxmlformats.org/officeDocument/2006/relationships/oleObject" Target="../embeddings/oleObject48.bin"/><Relationship Id="rId36" Type="http://schemas.openxmlformats.org/officeDocument/2006/relationships/image" Target="../media/image33.wmf"/><Relationship Id="rId10" Type="http://schemas.openxmlformats.org/officeDocument/2006/relationships/image" Target="../media/image70.png"/><Relationship Id="rId19" Type="http://schemas.openxmlformats.org/officeDocument/2006/relationships/image" Target="../media/image36.wmf"/><Relationship Id="rId31" Type="http://schemas.openxmlformats.org/officeDocument/2006/relationships/image" Target="../media/image61.wmf"/><Relationship Id="rId44" Type="http://schemas.openxmlformats.org/officeDocument/2006/relationships/image" Target="../media/image82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Relationship Id="rId22" Type="http://schemas.openxmlformats.org/officeDocument/2006/relationships/oleObject" Target="../embeddings/oleObject45.bin"/><Relationship Id="rId27" Type="http://schemas.openxmlformats.org/officeDocument/2006/relationships/image" Target="../media/image59.wmf"/><Relationship Id="rId30" Type="http://schemas.openxmlformats.org/officeDocument/2006/relationships/oleObject" Target="../embeddings/oleObject49.bin"/><Relationship Id="rId35" Type="http://schemas.openxmlformats.org/officeDocument/2006/relationships/oleObject" Target="../embeddings/oleObject51.bin"/><Relationship Id="rId43" Type="http://schemas.openxmlformats.org/officeDocument/2006/relationships/image" Target="../media/image81.png"/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5" Type="http://schemas.openxmlformats.org/officeDocument/2006/relationships/image" Target="../media/image58.wmf"/><Relationship Id="rId33" Type="http://schemas.openxmlformats.org/officeDocument/2006/relationships/image" Target="../media/image62.wmf"/><Relationship Id="rId38" Type="http://schemas.openxmlformats.org/officeDocument/2006/relationships/image" Target="../media/image34.wmf"/><Relationship Id="rId46" Type="http://schemas.openxmlformats.org/officeDocument/2006/relationships/image" Target="../media/image53.png"/><Relationship Id="rId20" Type="http://schemas.openxmlformats.org/officeDocument/2006/relationships/oleObject" Target="../embeddings/oleObject44.bin"/><Relationship Id="rId41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5.png"/><Relationship Id="rId18" Type="http://schemas.openxmlformats.org/officeDocument/2006/relationships/oleObject" Target="../embeddings/oleObject53.bin"/><Relationship Id="rId26" Type="http://schemas.openxmlformats.org/officeDocument/2006/relationships/oleObject" Target="../embeddings/oleObject57.bin"/><Relationship Id="rId39" Type="http://schemas.openxmlformats.org/officeDocument/2006/relationships/image" Target="../media/image100.png"/><Relationship Id="rId21" Type="http://schemas.openxmlformats.org/officeDocument/2006/relationships/image" Target="../media/image56.wmf"/><Relationship Id="rId34" Type="http://schemas.openxmlformats.org/officeDocument/2006/relationships/image" Target="../media/image52.png"/><Relationship Id="rId42" Type="http://schemas.openxmlformats.org/officeDocument/2006/relationships/image" Target="../media/image103.png"/><Relationship Id="rId7" Type="http://schemas.openxmlformats.org/officeDocument/2006/relationships/image" Target="../media/image8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8.png"/><Relationship Id="rId29" Type="http://schemas.openxmlformats.org/officeDocument/2006/relationships/image" Target="../media/image60.w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24" Type="http://schemas.openxmlformats.org/officeDocument/2006/relationships/oleObject" Target="../embeddings/oleObject56.bin"/><Relationship Id="rId32" Type="http://schemas.openxmlformats.org/officeDocument/2006/relationships/oleObject" Target="../embeddings/oleObject60.bin"/><Relationship Id="rId37" Type="http://schemas.openxmlformats.org/officeDocument/2006/relationships/oleObject" Target="../embeddings/oleObject62.bin"/><Relationship Id="rId40" Type="http://schemas.openxmlformats.org/officeDocument/2006/relationships/image" Target="../media/image101.png"/><Relationship Id="rId45" Type="http://schemas.openxmlformats.org/officeDocument/2006/relationships/image" Target="../media/image106.png"/><Relationship Id="rId5" Type="http://schemas.openxmlformats.org/officeDocument/2006/relationships/image" Target="../media/image87.png"/><Relationship Id="rId15" Type="http://schemas.openxmlformats.org/officeDocument/2006/relationships/image" Target="../media/image97.png"/><Relationship Id="rId23" Type="http://schemas.openxmlformats.org/officeDocument/2006/relationships/image" Target="../media/image57.wmf"/><Relationship Id="rId28" Type="http://schemas.openxmlformats.org/officeDocument/2006/relationships/oleObject" Target="../embeddings/oleObject58.bin"/><Relationship Id="rId36" Type="http://schemas.openxmlformats.org/officeDocument/2006/relationships/image" Target="../media/image33.wmf"/><Relationship Id="rId10" Type="http://schemas.openxmlformats.org/officeDocument/2006/relationships/image" Target="../media/image92.png"/><Relationship Id="rId19" Type="http://schemas.openxmlformats.org/officeDocument/2006/relationships/image" Target="../media/image36.wmf"/><Relationship Id="rId31" Type="http://schemas.openxmlformats.org/officeDocument/2006/relationships/image" Target="../media/image84.wmf"/><Relationship Id="rId44" Type="http://schemas.openxmlformats.org/officeDocument/2006/relationships/image" Target="../media/image105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Relationship Id="rId22" Type="http://schemas.openxmlformats.org/officeDocument/2006/relationships/oleObject" Target="../embeddings/oleObject55.bin"/><Relationship Id="rId27" Type="http://schemas.openxmlformats.org/officeDocument/2006/relationships/image" Target="../media/image59.wmf"/><Relationship Id="rId30" Type="http://schemas.openxmlformats.org/officeDocument/2006/relationships/oleObject" Target="../embeddings/oleObject59.bin"/><Relationship Id="rId35" Type="http://schemas.openxmlformats.org/officeDocument/2006/relationships/oleObject" Target="../embeddings/oleObject61.bin"/><Relationship Id="rId43" Type="http://schemas.openxmlformats.org/officeDocument/2006/relationships/image" Target="../media/image104.png"/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12" Type="http://schemas.openxmlformats.org/officeDocument/2006/relationships/image" Target="../media/image94.png"/><Relationship Id="rId17" Type="http://schemas.openxmlformats.org/officeDocument/2006/relationships/image" Target="../media/image99.png"/><Relationship Id="rId25" Type="http://schemas.openxmlformats.org/officeDocument/2006/relationships/image" Target="../media/image58.wmf"/><Relationship Id="rId33" Type="http://schemas.openxmlformats.org/officeDocument/2006/relationships/image" Target="../media/image62.wmf"/><Relationship Id="rId38" Type="http://schemas.openxmlformats.org/officeDocument/2006/relationships/image" Target="../media/image34.wmf"/><Relationship Id="rId46" Type="http://schemas.openxmlformats.org/officeDocument/2006/relationships/image" Target="../media/image107.png"/><Relationship Id="rId20" Type="http://schemas.openxmlformats.org/officeDocument/2006/relationships/oleObject" Target="../embeddings/oleObject54.bin"/><Relationship Id="rId41" Type="http://schemas.openxmlformats.org/officeDocument/2006/relationships/image" Target="../media/image102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2.png"/><Relationship Id="rId18" Type="http://schemas.openxmlformats.org/officeDocument/2006/relationships/oleObject" Target="../embeddings/oleObject65.bin"/><Relationship Id="rId26" Type="http://schemas.openxmlformats.org/officeDocument/2006/relationships/oleObject" Target="../embeddings/oleObject69.bin"/><Relationship Id="rId39" Type="http://schemas.openxmlformats.org/officeDocument/2006/relationships/image" Target="../media/image130.png"/><Relationship Id="rId21" Type="http://schemas.openxmlformats.org/officeDocument/2006/relationships/image" Target="../media/image58.wmf"/><Relationship Id="rId34" Type="http://schemas.openxmlformats.org/officeDocument/2006/relationships/image" Target="../media/image125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7" Type="http://schemas.openxmlformats.org/officeDocument/2006/relationships/image" Target="../media/image109.wmf"/><Relationship Id="rId25" Type="http://schemas.openxmlformats.org/officeDocument/2006/relationships/image" Target="../media/image56.wmf"/><Relationship Id="rId33" Type="http://schemas.openxmlformats.org/officeDocument/2006/relationships/image" Target="../media/image124.png"/><Relationship Id="rId38" Type="http://schemas.openxmlformats.org/officeDocument/2006/relationships/image" Target="../media/image129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4.bin"/><Relationship Id="rId20" Type="http://schemas.openxmlformats.org/officeDocument/2006/relationships/oleObject" Target="../embeddings/oleObject66.bin"/><Relationship Id="rId29" Type="http://schemas.openxmlformats.org/officeDocument/2006/relationships/image" Target="../media/image111.w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24" Type="http://schemas.openxmlformats.org/officeDocument/2006/relationships/oleObject" Target="../embeddings/oleObject68.bin"/><Relationship Id="rId32" Type="http://schemas.openxmlformats.org/officeDocument/2006/relationships/image" Target="../media/image123.png"/><Relationship Id="rId37" Type="http://schemas.openxmlformats.org/officeDocument/2006/relationships/image" Target="../media/image128.png"/><Relationship Id="rId5" Type="http://schemas.openxmlformats.org/officeDocument/2006/relationships/image" Target="../media/image114.png"/><Relationship Id="rId15" Type="http://schemas.openxmlformats.org/officeDocument/2006/relationships/image" Target="../media/image108.wmf"/><Relationship Id="rId23" Type="http://schemas.openxmlformats.org/officeDocument/2006/relationships/image" Target="../media/image110.wmf"/><Relationship Id="rId28" Type="http://schemas.openxmlformats.org/officeDocument/2006/relationships/oleObject" Target="../embeddings/oleObject70.bin"/><Relationship Id="rId36" Type="http://schemas.openxmlformats.org/officeDocument/2006/relationships/image" Target="../media/image127.png"/><Relationship Id="rId10" Type="http://schemas.openxmlformats.org/officeDocument/2006/relationships/image" Target="../media/image119.png"/><Relationship Id="rId19" Type="http://schemas.openxmlformats.org/officeDocument/2006/relationships/image" Target="../media/image36.wmf"/><Relationship Id="rId31" Type="http://schemas.openxmlformats.org/officeDocument/2006/relationships/image" Target="../media/image60.wmf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oleObject" Target="../embeddings/oleObject63.bin"/><Relationship Id="rId22" Type="http://schemas.openxmlformats.org/officeDocument/2006/relationships/oleObject" Target="../embeddings/oleObject67.bin"/><Relationship Id="rId27" Type="http://schemas.openxmlformats.org/officeDocument/2006/relationships/image" Target="../media/image59.wmf"/><Relationship Id="rId30" Type="http://schemas.openxmlformats.org/officeDocument/2006/relationships/oleObject" Target="../embeddings/oleObject71.bin"/><Relationship Id="rId35" Type="http://schemas.openxmlformats.org/officeDocument/2006/relationships/image" Target="../media/image126.png"/><Relationship Id="rId8" Type="http://schemas.openxmlformats.org/officeDocument/2006/relationships/image" Target="../media/image117.png"/><Relationship Id="rId3" Type="http://schemas.openxmlformats.org/officeDocument/2006/relationships/image" Target="../media/image1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>
            <a:extLst>
              <a:ext uri="{FF2B5EF4-FFF2-40B4-BE49-F238E27FC236}">
                <a16:creationId xmlns:a16="http://schemas.microsoft.com/office/drawing/2014/main" id="{CFB5BE38-5B0A-453A-BF63-202B2FA6A807}"/>
              </a:ext>
            </a:extLst>
          </p:cNvPr>
          <p:cNvGrpSpPr/>
          <p:nvPr/>
        </p:nvGrpSpPr>
        <p:grpSpPr>
          <a:xfrm>
            <a:off x="2099083" y="234306"/>
            <a:ext cx="4029999" cy="6153764"/>
            <a:chOff x="2099083" y="234306"/>
            <a:chExt cx="4029999" cy="6153764"/>
          </a:xfrm>
        </p:grpSpPr>
        <p:pic>
          <p:nvPicPr>
            <p:cNvPr id="65" name="图片 64">
              <a:extLst>
                <a:ext uri="{FF2B5EF4-FFF2-40B4-BE49-F238E27FC236}">
                  <a16:creationId xmlns:a16="http://schemas.microsoft.com/office/drawing/2014/main" id="{54E4E7E4-A9FD-4CE2-A5E2-872A0A648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6930" y="3224401"/>
              <a:ext cx="1338980" cy="1080000"/>
            </a:xfrm>
            <a:prstGeom prst="rect">
              <a:avLst/>
            </a:prstGeom>
          </p:spPr>
        </p:pic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EF0E09CD-4ADE-4076-8520-9FA3FD481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5547" y="234306"/>
              <a:ext cx="1338980" cy="1080000"/>
            </a:xfrm>
            <a:prstGeom prst="rect">
              <a:avLst/>
            </a:prstGeom>
          </p:spPr>
        </p:pic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72CC10CB-55BC-40F2-AC67-DE96C3F88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0469" y="4341683"/>
              <a:ext cx="1325831" cy="1080000"/>
            </a:xfrm>
            <a:prstGeom prst="rect">
              <a:avLst/>
            </a:prstGeom>
          </p:spPr>
        </p:pic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83877ECE-D3C1-489F-8494-49B970B68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82130" y="1334028"/>
              <a:ext cx="1325831" cy="1080000"/>
            </a:xfrm>
            <a:prstGeom prst="rect">
              <a:avLst/>
            </a:prstGeom>
          </p:spPr>
        </p:pic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35FE35C4-7184-4B6B-8ED0-BB53A63A8C17}"/>
                </a:ext>
              </a:extLst>
            </p:cNvPr>
            <p:cNvGrpSpPr/>
            <p:nvPr/>
          </p:nvGrpSpPr>
          <p:grpSpPr>
            <a:xfrm>
              <a:off x="2099083" y="234306"/>
              <a:ext cx="4029999" cy="6153764"/>
              <a:chOff x="2154576" y="193061"/>
              <a:chExt cx="4029999" cy="6153764"/>
            </a:xfrm>
          </p:grpSpPr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EF9D588A-3C16-4BE4-8D83-97C094AB3D8C}"/>
                  </a:ext>
                </a:extLst>
              </p:cNvPr>
              <p:cNvGrpSpPr/>
              <p:nvPr/>
            </p:nvGrpSpPr>
            <p:grpSpPr>
              <a:xfrm>
                <a:off x="2154576" y="3256667"/>
                <a:ext cx="4029999" cy="3090158"/>
                <a:chOff x="2002176" y="675564"/>
                <a:chExt cx="4029999" cy="3090158"/>
              </a:xfrm>
            </p:grpSpPr>
            <p:grpSp>
              <p:nvGrpSpPr>
                <p:cNvPr id="29" name="组合 28">
                  <a:extLst>
                    <a:ext uri="{FF2B5EF4-FFF2-40B4-BE49-F238E27FC236}">
                      <a16:creationId xmlns:a16="http://schemas.microsoft.com/office/drawing/2014/main" id="{4320E724-0BFC-4937-85D2-809E3B67D466}"/>
                    </a:ext>
                  </a:extLst>
                </p:cNvPr>
                <p:cNvGrpSpPr/>
                <p:nvPr/>
              </p:nvGrpSpPr>
              <p:grpSpPr>
                <a:xfrm>
                  <a:off x="2231409" y="881505"/>
                  <a:ext cx="3800766" cy="2884217"/>
                  <a:chOff x="2463421" y="2109803"/>
                  <a:chExt cx="3800766" cy="2884217"/>
                </a:xfrm>
              </p:grpSpPr>
              <p:graphicFrame>
                <p:nvGraphicFramePr>
                  <p:cNvPr id="8" name="对象 7">
                    <a:extLst>
                      <a:ext uri="{FF2B5EF4-FFF2-40B4-BE49-F238E27FC236}">
                        <a16:creationId xmlns:a16="http://schemas.microsoft.com/office/drawing/2014/main" id="{3D5CB316-2167-4215-83A7-7C744846EB94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234014354"/>
                      </p:ext>
                    </p:extLst>
                  </p:nvPr>
                </p:nvGraphicFramePr>
                <p:xfrm>
                  <a:off x="4214649" y="3333062"/>
                  <a:ext cx="559954" cy="22282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252" name="AxMath" r:id="rId5" imgW="500040" imgH="196920" progId="Equation.AxMath">
                          <p:embed/>
                        </p:oleObj>
                      </mc:Choice>
                      <mc:Fallback>
                        <p:oleObj name="AxMath" r:id="rId5" imgW="500040" imgH="196920" progId="Equation.AxMath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6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4214649" y="3333062"/>
                                <a:ext cx="559954" cy="22282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15" name="对象 14">
                    <a:extLst>
                      <a:ext uri="{FF2B5EF4-FFF2-40B4-BE49-F238E27FC236}">
                        <a16:creationId xmlns:a16="http://schemas.microsoft.com/office/drawing/2014/main" id="{CE884BAD-38D8-4EB5-95FF-CB76D083F5FE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292437270"/>
                      </p:ext>
                    </p:extLst>
                  </p:nvPr>
                </p:nvGraphicFramePr>
                <p:xfrm>
                  <a:off x="4232080" y="2109803"/>
                  <a:ext cx="542523" cy="222821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253" name="AxMath" r:id="rId7" imgW="480240" imgH="196920" progId="Equation.AxMath">
                          <p:embed/>
                        </p:oleObj>
                      </mc:Choice>
                      <mc:Fallback>
                        <p:oleObj name="AxMath" r:id="rId7" imgW="480240" imgH="196920" progId="Equation.AxMath">
                          <p:embed/>
                          <p:pic>
                            <p:nvPicPr>
                              <p:cNvPr id="8" name="对象 7">
                                <a:extLst>
                                  <a:ext uri="{FF2B5EF4-FFF2-40B4-BE49-F238E27FC236}">
                                    <a16:creationId xmlns:a16="http://schemas.microsoft.com/office/drawing/2014/main" id="{3D5CB316-2167-4215-83A7-7C744846EB94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8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4232080" y="2109803"/>
                                <a:ext cx="542523" cy="222821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23" name="对象 22">
                    <a:extLst>
                      <a:ext uri="{FF2B5EF4-FFF2-40B4-BE49-F238E27FC236}">
                        <a16:creationId xmlns:a16="http://schemas.microsoft.com/office/drawing/2014/main" id="{2741F8B5-08FE-465F-87E7-26DABF274406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71543187"/>
                      </p:ext>
                    </p:extLst>
                  </p:nvPr>
                </p:nvGraphicFramePr>
                <p:xfrm>
                  <a:off x="4825912" y="2608368"/>
                  <a:ext cx="1438275" cy="712787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254" name="AxMath" r:id="rId9" imgW="777960" imgH="385920" progId="Equation.AxMath">
                          <p:embed/>
                        </p:oleObj>
                      </mc:Choice>
                      <mc:Fallback>
                        <p:oleObj name="AxMath" r:id="rId9" imgW="777960" imgH="385920" progId="Equation.AxMath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10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4825912" y="2608368"/>
                                <a:ext cx="1438275" cy="712787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cxnSp>
                <p:nvCxnSpPr>
                  <p:cNvPr id="27" name="直接箭头连接符 26">
                    <a:extLst>
                      <a:ext uri="{FF2B5EF4-FFF2-40B4-BE49-F238E27FC236}">
                        <a16:creationId xmlns:a16="http://schemas.microsoft.com/office/drawing/2014/main" id="{72161F7B-42A9-478E-99F7-AD02EA6240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63421" y="4517409"/>
                    <a:ext cx="3650685" cy="0"/>
                  </a:xfrm>
                  <a:prstGeom prst="straightConnector1">
                    <a:avLst/>
                  </a:prstGeom>
                  <a:ln w="317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aphicFrame>
                <p:nvGraphicFramePr>
                  <p:cNvPr id="28" name="对象 27">
                    <a:extLst>
                      <a:ext uri="{FF2B5EF4-FFF2-40B4-BE49-F238E27FC236}">
                        <a16:creationId xmlns:a16="http://schemas.microsoft.com/office/drawing/2014/main" id="{831A7244-CFFF-4E41-80CD-A2037D1CCE82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866409737"/>
                      </p:ext>
                    </p:extLst>
                  </p:nvPr>
                </p:nvGraphicFramePr>
                <p:xfrm>
                  <a:off x="4443650" y="4600320"/>
                  <a:ext cx="955675" cy="3937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255" name="AxMath" r:id="rId11" imgW="477720" imgH="196920" progId="Equation.AxMath">
                          <p:embed/>
                        </p:oleObj>
                      </mc:Choice>
                      <mc:Fallback>
                        <p:oleObj name="AxMath" r:id="rId11" imgW="477720" imgH="196920" progId="Equation.AxMath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1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4443650" y="4600320"/>
                                <a:ext cx="955675" cy="3937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cxnSp>
              <p:nvCxnSpPr>
                <p:cNvPr id="43" name="直接箭头连接符 42">
                  <a:extLst>
                    <a:ext uri="{FF2B5EF4-FFF2-40B4-BE49-F238E27FC236}">
                      <a16:creationId xmlns:a16="http://schemas.microsoft.com/office/drawing/2014/main" id="{C3F927C3-DE43-4DB4-95DA-E4CEAF7B838A}"/>
                    </a:ext>
                  </a:extLst>
                </p:cNvPr>
                <p:cNvCxnSpPr/>
                <p:nvPr/>
              </p:nvCxnSpPr>
              <p:spPr>
                <a:xfrm flipV="1">
                  <a:off x="2620370" y="675564"/>
                  <a:ext cx="0" cy="2881663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44" name="对象 43">
                  <a:extLst>
                    <a:ext uri="{FF2B5EF4-FFF2-40B4-BE49-F238E27FC236}">
                      <a16:creationId xmlns:a16="http://schemas.microsoft.com/office/drawing/2014/main" id="{D54B8FEE-851C-452A-90E7-FE1704DE190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052901467"/>
                    </p:ext>
                  </p:extLst>
                </p:nvPr>
              </p:nvGraphicFramePr>
              <p:xfrm>
                <a:off x="2002176" y="1540112"/>
                <a:ext cx="604113" cy="31809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256" name="AxMath" r:id="rId13" imgW="358200" imgH="189360" progId="Equation.AxMath">
                        <p:embed/>
                      </p:oleObj>
                    </mc:Choice>
                    <mc:Fallback>
                      <p:oleObj name="AxMath" r:id="rId13" imgW="358200" imgH="189360" progId="Equation.AxMath">
                        <p:embed/>
                        <p:pic>
                          <p:nvPicPr>
                            <p:cNvPr id="28" name="对象 27">
                              <a:extLst>
                                <a:ext uri="{FF2B5EF4-FFF2-40B4-BE49-F238E27FC236}">
                                  <a16:creationId xmlns:a16="http://schemas.microsoft.com/office/drawing/2014/main" id="{831A7244-CFFF-4E41-80CD-A2037D1CCE82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002176" y="1540112"/>
                              <a:ext cx="604113" cy="31809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4AA1D4E3-3273-4D2C-9062-770F60B328F7}"/>
                  </a:ext>
                </a:extLst>
              </p:cNvPr>
              <p:cNvGrpSpPr/>
              <p:nvPr/>
            </p:nvGrpSpPr>
            <p:grpSpPr>
              <a:xfrm>
                <a:off x="2168657" y="193061"/>
                <a:ext cx="3865837" cy="3089919"/>
                <a:chOff x="2016257" y="675564"/>
                <a:chExt cx="3865837" cy="3089919"/>
              </a:xfrm>
            </p:grpSpPr>
            <p:grpSp>
              <p:nvGrpSpPr>
                <p:cNvPr id="50" name="组合 49">
                  <a:extLst>
                    <a:ext uri="{FF2B5EF4-FFF2-40B4-BE49-F238E27FC236}">
                      <a16:creationId xmlns:a16="http://schemas.microsoft.com/office/drawing/2014/main" id="{48113F31-4A3B-4CA2-BB62-B8D374DBC547}"/>
                    </a:ext>
                  </a:extLst>
                </p:cNvPr>
                <p:cNvGrpSpPr/>
                <p:nvPr/>
              </p:nvGrpSpPr>
              <p:grpSpPr>
                <a:xfrm>
                  <a:off x="2231409" y="941596"/>
                  <a:ext cx="3650685" cy="2823887"/>
                  <a:chOff x="2463421" y="2169894"/>
                  <a:chExt cx="3650685" cy="2823887"/>
                </a:xfrm>
              </p:grpSpPr>
              <p:graphicFrame>
                <p:nvGraphicFramePr>
                  <p:cNvPr id="55" name="对象 54">
                    <a:extLst>
                      <a:ext uri="{FF2B5EF4-FFF2-40B4-BE49-F238E27FC236}">
                        <a16:creationId xmlns:a16="http://schemas.microsoft.com/office/drawing/2014/main" id="{76ED4F61-97AB-47F5-801E-FC5CD23206CE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352170532"/>
                      </p:ext>
                    </p:extLst>
                  </p:nvPr>
                </p:nvGraphicFramePr>
                <p:xfrm>
                  <a:off x="4323579" y="3353234"/>
                  <a:ext cx="559954" cy="22282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257" name="AxMath" r:id="rId15" imgW="500040" imgH="196920" progId="Equation.AxMath">
                          <p:embed/>
                        </p:oleObj>
                      </mc:Choice>
                      <mc:Fallback>
                        <p:oleObj name="AxMath" r:id="rId15" imgW="500040" imgH="196920" progId="Equation.AxMath">
                          <p:embed/>
                          <p:pic>
                            <p:nvPicPr>
                              <p:cNvPr id="8" name="对象 7">
                                <a:extLst>
                                  <a:ext uri="{FF2B5EF4-FFF2-40B4-BE49-F238E27FC236}">
                                    <a16:creationId xmlns:a16="http://schemas.microsoft.com/office/drawing/2014/main" id="{3D5CB316-2167-4215-83A7-7C744846EB94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6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4323579" y="3353234"/>
                                <a:ext cx="559954" cy="22282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56" name="对象 55">
                    <a:extLst>
                      <a:ext uri="{FF2B5EF4-FFF2-40B4-BE49-F238E27FC236}">
                        <a16:creationId xmlns:a16="http://schemas.microsoft.com/office/drawing/2014/main" id="{FE50E6D3-8085-4C4B-8994-5E1567598CD4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424365522"/>
                      </p:ext>
                    </p:extLst>
                  </p:nvPr>
                </p:nvGraphicFramePr>
                <p:xfrm>
                  <a:off x="4328372" y="2169894"/>
                  <a:ext cx="542523" cy="222821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258" name="AxMath" r:id="rId16" imgW="480240" imgH="196920" progId="Equation.AxMath">
                          <p:embed/>
                        </p:oleObj>
                      </mc:Choice>
                      <mc:Fallback>
                        <p:oleObj name="AxMath" r:id="rId16" imgW="480240" imgH="196920" progId="Equation.AxMath">
                          <p:embed/>
                          <p:pic>
                            <p:nvPicPr>
                              <p:cNvPr id="15" name="对象 14">
                                <a:extLst>
                                  <a:ext uri="{FF2B5EF4-FFF2-40B4-BE49-F238E27FC236}">
                                    <a16:creationId xmlns:a16="http://schemas.microsoft.com/office/drawing/2014/main" id="{CE884BAD-38D8-4EB5-95FF-CB76D083F5FE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8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4328372" y="2169894"/>
                                <a:ext cx="542523" cy="222821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57" name="对象 56">
                    <a:extLst>
                      <a:ext uri="{FF2B5EF4-FFF2-40B4-BE49-F238E27FC236}">
                        <a16:creationId xmlns:a16="http://schemas.microsoft.com/office/drawing/2014/main" id="{DEA73645-9EF0-4A29-9C23-B04A97C42DC7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837086034"/>
                      </p:ext>
                    </p:extLst>
                  </p:nvPr>
                </p:nvGraphicFramePr>
                <p:xfrm>
                  <a:off x="5057153" y="2569801"/>
                  <a:ext cx="922062" cy="35238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259" name="AxMath" r:id="rId17" imgW="497880" imgH="190800" progId="Equation.AxMath">
                          <p:embed/>
                        </p:oleObj>
                      </mc:Choice>
                      <mc:Fallback>
                        <p:oleObj name="AxMath" r:id="rId17" imgW="497880" imgH="190800" progId="Equation.AxMath">
                          <p:embed/>
                          <p:pic>
                            <p:nvPicPr>
                              <p:cNvPr id="23" name="对象 22">
                                <a:extLst>
                                  <a:ext uri="{FF2B5EF4-FFF2-40B4-BE49-F238E27FC236}">
                                    <a16:creationId xmlns:a16="http://schemas.microsoft.com/office/drawing/2014/main" id="{2741F8B5-08FE-465F-87E7-26DABF274406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18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5057153" y="2569801"/>
                                <a:ext cx="922062" cy="35238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cxnSp>
                <p:nvCxnSpPr>
                  <p:cNvPr id="59" name="直接箭头连接符 58">
                    <a:extLst>
                      <a:ext uri="{FF2B5EF4-FFF2-40B4-BE49-F238E27FC236}">
                        <a16:creationId xmlns:a16="http://schemas.microsoft.com/office/drawing/2014/main" id="{002DC111-9951-4052-8F51-C3825CB3AE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63421" y="4517409"/>
                    <a:ext cx="3650685" cy="0"/>
                  </a:xfrm>
                  <a:prstGeom prst="straightConnector1">
                    <a:avLst/>
                  </a:prstGeom>
                  <a:ln w="317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aphicFrame>
                <p:nvGraphicFramePr>
                  <p:cNvPr id="60" name="对象 59">
                    <a:extLst>
                      <a:ext uri="{FF2B5EF4-FFF2-40B4-BE49-F238E27FC236}">
                        <a16:creationId xmlns:a16="http://schemas.microsoft.com/office/drawing/2014/main" id="{29DF4511-0B3F-4E5B-A0C4-05654E851D37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586130239"/>
                      </p:ext>
                    </p:extLst>
                  </p:nvPr>
                </p:nvGraphicFramePr>
                <p:xfrm>
                  <a:off x="4443580" y="4600081"/>
                  <a:ext cx="955675" cy="3937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260" name="AxMath" r:id="rId19" imgW="477720" imgH="196920" progId="Equation.AxMath">
                          <p:embed/>
                        </p:oleObj>
                      </mc:Choice>
                      <mc:Fallback>
                        <p:oleObj name="AxMath" r:id="rId19" imgW="477720" imgH="196920" progId="Equation.AxMath">
                          <p:embed/>
                          <p:pic>
                            <p:nvPicPr>
                              <p:cNvPr id="28" name="对象 27">
                                <a:extLst>
                                  <a:ext uri="{FF2B5EF4-FFF2-40B4-BE49-F238E27FC236}">
                                    <a16:creationId xmlns:a16="http://schemas.microsoft.com/office/drawing/2014/main" id="{831A7244-CFFF-4E41-80CD-A2037D1CCE82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0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4443580" y="4600081"/>
                                <a:ext cx="955675" cy="3937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cxnSp>
              <p:nvCxnSpPr>
                <p:cNvPr id="51" name="直接箭头连接符 50">
                  <a:extLst>
                    <a:ext uri="{FF2B5EF4-FFF2-40B4-BE49-F238E27FC236}">
                      <a16:creationId xmlns:a16="http://schemas.microsoft.com/office/drawing/2014/main" id="{AA9E98FA-8A85-46AD-AEDA-D42F55869DFD}"/>
                    </a:ext>
                  </a:extLst>
                </p:cNvPr>
                <p:cNvCxnSpPr/>
                <p:nvPr/>
              </p:nvCxnSpPr>
              <p:spPr>
                <a:xfrm flipV="1">
                  <a:off x="2620370" y="675564"/>
                  <a:ext cx="0" cy="2881663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52" name="对象 51">
                  <a:extLst>
                    <a:ext uri="{FF2B5EF4-FFF2-40B4-BE49-F238E27FC236}">
                      <a16:creationId xmlns:a16="http://schemas.microsoft.com/office/drawing/2014/main" id="{A4061936-17A0-4B76-81E9-209B1FB864E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93363244"/>
                    </p:ext>
                  </p:extLst>
                </p:nvPr>
              </p:nvGraphicFramePr>
              <p:xfrm>
                <a:off x="2016257" y="1540113"/>
                <a:ext cx="604113" cy="31809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261" name="AxMath" r:id="rId21" imgW="358200" imgH="189360" progId="Equation.AxMath">
                        <p:embed/>
                      </p:oleObj>
                    </mc:Choice>
                    <mc:Fallback>
                      <p:oleObj name="AxMath" r:id="rId21" imgW="358200" imgH="189360" progId="Equation.AxMath">
                        <p:embed/>
                        <p:pic>
                          <p:nvPicPr>
                            <p:cNvPr id="44" name="对象 43">
                              <a:extLst>
                                <a:ext uri="{FF2B5EF4-FFF2-40B4-BE49-F238E27FC236}">
                                  <a16:creationId xmlns:a16="http://schemas.microsoft.com/office/drawing/2014/main" id="{D54B8FEE-851C-452A-90E7-FE1704DE1902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016257" y="1540113"/>
                              <a:ext cx="604113" cy="31809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</p:grpSp>
    </p:spTree>
    <p:extLst>
      <p:ext uri="{BB962C8B-B14F-4D97-AF65-F5344CB8AC3E}">
        <p14:creationId xmlns:p14="http://schemas.microsoft.com/office/powerpoint/2010/main" val="3917452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对象 44">
            <a:extLst>
              <a:ext uri="{FF2B5EF4-FFF2-40B4-BE49-F238E27FC236}">
                <a16:creationId xmlns:a16="http://schemas.microsoft.com/office/drawing/2014/main" id="{7E1AE6C1-7EDC-4779-BB20-45AC02477A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389114"/>
              </p:ext>
            </p:extLst>
          </p:nvPr>
        </p:nvGraphicFramePr>
        <p:xfrm>
          <a:off x="2477554" y="887436"/>
          <a:ext cx="2898775" cy="122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7" name="AxMath" r:id="rId3" imgW="1448640" imgH="612720" progId="Equation.AxMath">
                  <p:embed/>
                </p:oleObj>
              </mc:Choice>
              <mc:Fallback>
                <p:oleObj name="AxMath" r:id="rId3" imgW="1448640" imgH="612720" progId="Equation.AxMath">
                  <p:embed/>
                  <p:pic>
                    <p:nvPicPr>
                      <p:cNvPr id="61" name="对象 60">
                        <a:extLst>
                          <a:ext uri="{FF2B5EF4-FFF2-40B4-BE49-F238E27FC236}">
                            <a16:creationId xmlns:a16="http://schemas.microsoft.com/office/drawing/2014/main" id="{19BCD465-FDF1-4C23-B91E-EC2E9E0713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77554" y="887436"/>
                        <a:ext cx="2898775" cy="1225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3222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6EBF1CD4-85ED-48E5-B15F-F64E90A9D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726" y="1261321"/>
            <a:ext cx="7599528" cy="298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31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组合 78">
            <a:extLst>
              <a:ext uri="{FF2B5EF4-FFF2-40B4-BE49-F238E27FC236}">
                <a16:creationId xmlns:a16="http://schemas.microsoft.com/office/drawing/2014/main" id="{78E39130-D48E-48C9-9C2C-04A25CB06D16}"/>
              </a:ext>
            </a:extLst>
          </p:cNvPr>
          <p:cNvGrpSpPr/>
          <p:nvPr/>
        </p:nvGrpSpPr>
        <p:grpSpPr>
          <a:xfrm>
            <a:off x="817679" y="855392"/>
            <a:ext cx="9431925" cy="5031950"/>
            <a:chOff x="-860996" y="746209"/>
            <a:chExt cx="9431925" cy="5031950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E62619E2-7A75-43B9-BAF9-0D5E186C63CE}"/>
                </a:ext>
              </a:extLst>
            </p:cNvPr>
            <p:cNvGrpSpPr/>
            <p:nvPr/>
          </p:nvGrpSpPr>
          <p:grpSpPr>
            <a:xfrm>
              <a:off x="-860996" y="798908"/>
              <a:ext cx="6077054" cy="4444904"/>
              <a:chOff x="3085322" y="1343608"/>
              <a:chExt cx="6077054" cy="4444904"/>
            </a:xfrm>
          </p:grpSpPr>
          <p:grpSp>
            <p:nvGrpSpPr>
              <p:cNvPr id="228" name="组合 227">
                <a:extLst>
                  <a:ext uri="{FF2B5EF4-FFF2-40B4-BE49-F238E27FC236}">
                    <a16:creationId xmlns:a16="http://schemas.microsoft.com/office/drawing/2014/main" id="{6BC4E50A-832F-4AC6-A34B-A9E66900A98F}"/>
                  </a:ext>
                </a:extLst>
              </p:cNvPr>
              <p:cNvGrpSpPr/>
              <p:nvPr/>
            </p:nvGrpSpPr>
            <p:grpSpPr>
              <a:xfrm>
                <a:off x="3085322" y="1343608"/>
                <a:ext cx="6077054" cy="4444904"/>
                <a:chOff x="2241576" y="1190778"/>
                <a:chExt cx="6576863" cy="4992449"/>
              </a:xfrm>
            </p:grpSpPr>
            <p:grpSp>
              <p:nvGrpSpPr>
                <p:cNvPr id="56" name="组合 55">
                  <a:extLst>
                    <a:ext uri="{FF2B5EF4-FFF2-40B4-BE49-F238E27FC236}">
                      <a16:creationId xmlns:a16="http://schemas.microsoft.com/office/drawing/2014/main" id="{EE3D6EA4-F59C-4127-901D-CAC8873521D8}"/>
                    </a:ext>
                  </a:extLst>
                </p:cNvPr>
                <p:cNvGrpSpPr/>
                <p:nvPr/>
              </p:nvGrpSpPr>
              <p:grpSpPr>
                <a:xfrm>
                  <a:off x="2856450" y="1190778"/>
                  <a:ext cx="5568681" cy="1458865"/>
                  <a:chOff x="1300605" y="1757160"/>
                  <a:chExt cx="5568681" cy="1458865"/>
                </a:xfrm>
              </p:grpSpPr>
              <p:grpSp>
                <p:nvGrpSpPr>
                  <p:cNvPr id="48" name="组合 47">
                    <a:extLst>
                      <a:ext uri="{FF2B5EF4-FFF2-40B4-BE49-F238E27FC236}">
                        <a16:creationId xmlns:a16="http://schemas.microsoft.com/office/drawing/2014/main" id="{31558086-ED27-465C-BE0A-AA4662122E98}"/>
                      </a:ext>
                    </a:extLst>
                  </p:cNvPr>
                  <p:cNvGrpSpPr/>
                  <p:nvPr/>
                </p:nvGrpSpPr>
                <p:grpSpPr>
                  <a:xfrm>
                    <a:off x="1300605" y="1757160"/>
                    <a:ext cx="1310184" cy="1458865"/>
                    <a:chOff x="1509217" y="1004556"/>
                    <a:chExt cx="1310184" cy="1458865"/>
                  </a:xfrm>
                </p:grpSpPr>
                <p:sp>
                  <p:nvSpPr>
                    <p:cNvPr id="29" name="箭头: 右 28">
                      <a:extLst>
                        <a:ext uri="{FF2B5EF4-FFF2-40B4-BE49-F238E27FC236}">
                          <a16:creationId xmlns:a16="http://schemas.microsoft.com/office/drawing/2014/main" id="{1D0BF5FE-C1E8-46E5-BD28-EFEC1A4E06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53020" y="2129051"/>
                      <a:ext cx="566381" cy="92122"/>
                    </a:xfrm>
                    <a:prstGeom prst="rightArrow">
                      <a:avLst>
                        <a:gd name="adj1" fmla="val 63793"/>
                        <a:gd name="adj2" fmla="val 50000"/>
                      </a:avLst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grpSp>
                  <p:nvGrpSpPr>
                    <p:cNvPr id="45" name="组合 44">
                      <a:extLst>
                        <a:ext uri="{FF2B5EF4-FFF2-40B4-BE49-F238E27FC236}">
                          <a16:creationId xmlns:a16="http://schemas.microsoft.com/office/drawing/2014/main" id="{B4A0A07D-7317-413F-89F2-EFA71E2A63A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09217" y="1004556"/>
                      <a:ext cx="689212" cy="1458865"/>
                      <a:chOff x="1509217" y="1004556"/>
                      <a:chExt cx="689212" cy="1458865"/>
                    </a:xfrm>
                  </p:grpSpPr>
                  <p:sp>
                    <p:nvSpPr>
                      <p:cNvPr id="2" name="矩形 1">
                        <a:extLst>
                          <a:ext uri="{FF2B5EF4-FFF2-40B4-BE49-F238E27FC236}">
                            <a16:creationId xmlns:a16="http://schemas.microsoft.com/office/drawing/2014/main" id="{CB11E34D-7148-4D49-BBF8-7ABD046703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09217" y="1903863"/>
                        <a:ext cx="689212" cy="55955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CN" sz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KF  update</a:t>
                        </a:r>
                        <a:endParaRPr lang="zh-CN" alt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28" name="箭头: 下 27">
                        <a:extLst>
                          <a:ext uri="{FF2B5EF4-FFF2-40B4-BE49-F238E27FC236}">
                            <a16:creationId xmlns:a16="http://schemas.microsoft.com/office/drawing/2014/main" id="{3D9078CE-67B2-4FC2-84EB-6E64E0334F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61700" y="1430739"/>
                        <a:ext cx="184245" cy="382137"/>
                      </a:xfrm>
                      <a:prstGeom prst="downArrow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graphicFrame>
                        <p:nvGraphicFramePr>
                          <p:cNvPr id="41" name="对象 40">
                            <a:extLst>
                              <a:ext uri="{FF2B5EF4-FFF2-40B4-BE49-F238E27FC236}">
                                <a16:creationId xmlns:a16="http://schemas.microsoft.com/office/drawing/2014/main" id="{D9E790B4-22C2-4096-8030-25254D8501B7}"/>
                              </a:ext>
                            </a:extLst>
                          </p:cNvPr>
                          <p:cNvGraphicFramePr>
                            <a:graphicFrameLocks noChangeAspect="1"/>
                          </p:cNvGraphicFramePr>
                          <p:nvPr>
                            <p:extLst>
                              <p:ext uri="{D42A27DB-BD31-4B8C-83A1-F6EECF244321}">
                                <p14:modId xmlns:p14="http://schemas.microsoft.com/office/powerpoint/2010/main" val="1812059903"/>
                              </p:ext>
                            </p:extLst>
                          </p:nvPr>
                        </p:nvGraphicFramePr>
                        <p:xfrm>
                          <a:off x="1719757" y="1004556"/>
                          <a:ext cx="279400" cy="381000"/>
                        </p:xfrm>
                        <a:graphic>
                          <a:graphicData uri="http://schemas.openxmlformats.org/presentationml/2006/ole">
                            <mc:AlternateContent>
                              <mc:Choice xmlns:v="urn:schemas-microsoft-com:vml" Requires="v">
                                <p:oleObj spid="_x0000_s9878" name="AxMath" r:id="rId3" imgW="140400" imgH="190800" progId="Equation.AxMath">
                                  <p:embed/>
                                </p:oleObj>
                              </mc:Choice>
                              <mc:Fallback>
                                <p:oleObj name="AxMath" r:id="rId3" imgW="140400" imgH="190800" progId="Equation.AxMath">
                                  <p:embed/>
                                  <p:pic>
                                    <p:nvPicPr>
                                      <p:cNvPr id="0" name=""/>
                                      <p:cNvPicPr/>
                                      <p:nvPr/>
                                    </p:nvPicPr>
                                    <p:blipFill>
                                      <a:blip r:embed="rId4"/>
                                      <a:stretch>
                                        <a:fillRect/>
                                      </a:stretch>
                                    </p:blipFill>
                                    <p:spPr>
                                      <a:xfrm>
                                        <a:off x="1719757" y="1004556"/>
                                        <a:ext cx="279400" cy="381000"/>
                                      </a:xfrm>
                                      <a:prstGeom prst="rect">
                                        <a:avLst/>
                                      </a:prstGeom>
                                    </p:spPr>
                                  </p:pic>
                                </p:oleObj>
                              </mc:Fallback>
                            </mc:AlternateContent>
                          </a:graphicData>
                        </a:graphic>
                      </p:graphicFrame>
                    </mc:Choice>
                    <mc:Fallback xmlns="">
                      <p:graphicFrame>
                        <p:nvGraphicFramePr>
                          <p:cNvPr id="41" name="对象 40">
                            <a:extLst>
                              <a:ext uri="{FF2B5EF4-FFF2-40B4-BE49-F238E27FC236}">
                                <a16:creationId xmlns:a16="http://schemas.microsoft.com/office/drawing/2014/main" id="{D9E790B4-22C2-4096-8030-25254D8501B7}"/>
                              </a:ext>
                            </a:extLst>
                          </p:cNvPr>
                          <p:cNvGraphicFramePr>
                            <a:graphicFrameLocks noChangeAspect="1"/>
                          </p:cNvGraphicFramePr>
                          <p:nvPr>
                            <p:extLst>
                              <p:ext uri="{D42A27DB-BD31-4B8C-83A1-F6EECF244321}">
                                <p14:modId xmlns:p14="http://schemas.microsoft.com/office/powerpoint/2010/main" val="1812059903"/>
                              </p:ext>
                            </p:extLst>
                          </p:nvPr>
                        </p:nvGraphicFramePr>
                        <p:xfrm>
                          <a:off x="1719757" y="1004556"/>
                          <a:ext cx="279400" cy="381000"/>
                        </p:xfrm>
                        <a:graphic>
                          <a:graphicData uri="http://schemas.openxmlformats.org/presentationml/2006/ole">
                            <mc:AlternateContent>
                              <mc:Choice xmlns:v="urn:schemas-microsoft-com:vml" Requires="v">
                                <p:oleObj spid="_x0000_s9246" name="AxMath" r:id="rId5" imgW="140400" imgH="190800" progId="Equation.AxMath">
                                  <p:embed/>
                                </p:oleObj>
                              </mc:Choice>
                              <mc:Fallback>
                                <p:oleObj name="AxMath" r:id="rId5" imgW="140400" imgH="190800" progId="Equation.AxMath">
                                  <p:embed/>
                                  <p:pic>
                                    <p:nvPicPr>
                                      <p:cNvPr id="0" name=""/>
                                      <p:cNvPicPr/>
                                      <p:nvPr/>
                                    </p:nvPicPr>
                                    <p:blipFill>
                                      <a:blip r:embed="rId6"/>
                                      <a:stretch>
                                        <a:fillRect/>
                                      </a:stretch>
                                    </p:blipFill>
                                    <p:spPr>
                                      <a:xfrm>
                                        <a:off x="1719757" y="1004556"/>
                                        <a:ext cx="279400" cy="381000"/>
                                      </a:xfrm>
                                      <a:prstGeom prst="rect">
                                        <a:avLst/>
                                      </a:prstGeom>
                                    </p:spPr>
                                  </p:pic>
                                </p:oleObj>
                              </mc:Fallback>
                            </mc:AlternateContent>
                          </a:graphicData>
                        </a:graphic>
                      </p:graphicFrame>
                    </mc:Fallback>
                  </mc:AlternateContent>
                </p:grpSp>
              </p:grpSp>
              <p:grpSp>
                <p:nvGrpSpPr>
                  <p:cNvPr id="49" name="组合 48">
                    <a:extLst>
                      <a:ext uri="{FF2B5EF4-FFF2-40B4-BE49-F238E27FC236}">
                        <a16:creationId xmlns:a16="http://schemas.microsoft.com/office/drawing/2014/main" id="{00113093-4043-448F-B4A6-C97BFA9C5B2E}"/>
                      </a:ext>
                    </a:extLst>
                  </p:cNvPr>
                  <p:cNvGrpSpPr/>
                  <p:nvPr/>
                </p:nvGrpSpPr>
                <p:grpSpPr>
                  <a:xfrm>
                    <a:off x="3180783" y="1763674"/>
                    <a:ext cx="1931156" cy="1452351"/>
                    <a:chOff x="3044024" y="956479"/>
                    <a:chExt cx="1931156" cy="1452351"/>
                  </a:xfrm>
                </p:grpSpPr>
                <p:sp>
                  <p:nvSpPr>
                    <p:cNvPr id="32" name="箭头: 右 31">
                      <a:extLst>
                        <a:ext uri="{FF2B5EF4-FFF2-40B4-BE49-F238E27FC236}">
                          <a16:creationId xmlns:a16="http://schemas.microsoft.com/office/drawing/2014/main" id="{AEAC43D7-7B8A-4F62-8F6D-C4BAED70C2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08799" y="2091520"/>
                      <a:ext cx="566381" cy="92122"/>
                    </a:xfrm>
                    <a:prstGeom prst="rightArrow">
                      <a:avLst>
                        <a:gd name="adj1" fmla="val 63793"/>
                        <a:gd name="adj2" fmla="val 50000"/>
                      </a:avLst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" name="箭头: 右 32">
                      <a:extLst>
                        <a:ext uri="{FF2B5EF4-FFF2-40B4-BE49-F238E27FC236}">
                          <a16:creationId xmlns:a16="http://schemas.microsoft.com/office/drawing/2014/main" id="{620AC413-B2DD-45AC-ABF9-3681F0C9B4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44024" y="2091520"/>
                      <a:ext cx="566381" cy="92122"/>
                    </a:xfrm>
                    <a:prstGeom prst="rightArrow">
                      <a:avLst>
                        <a:gd name="adj1" fmla="val 63793"/>
                        <a:gd name="adj2" fmla="val 50000"/>
                      </a:avLst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grpSp>
                  <p:nvGrpSpPr>
                    <p:cNvPr id="46" name="组合 45">
                      <a:extLst>
                        <a:ext uri="{FF2B5EF4-FFF2-40B4-BE49-F238E27FC236}">
                          <a16:creationId xmlns:a16="http://schemas.microsoft.com/office/drawing/2014/main" id="{1864F547-8919-44DB-AE6D-C65ADCFFAC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664996" y="956479"/>
                      <a:ext cx="689212" cy="1452351"/>
                      <a:chOff x="2996823" y="1004246"/>
                      <a:chExt cx="689212" cy="1452351"/>
                    </a:xfrm>
                  </p:grpSpPr>
                  <p:sp>
                    <p:nvSpPr>
                      <p:cNvPr id="12" name="矩形 11">
                        <a:extLst>
                          <a:ext uri="{FF2B5EF4-FFF2-40B4-BE49-F238E27FC236}">
                            <a16:creationId xmlns:a16="http://schemas.microsoft.com/office/drawing/2014/main" id="{8FE9ED57-C35E-4EFB-B513-34425FE77E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96823" y="1897039"/>
                        <a:ext cx="689212" cy="55955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CN" sz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KF  update</a:t>
                        </a:r>
                        <a:endParaRPr lang="zh-CN" alt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9" name="箭头: 下 38">
                        <a:extLst>
                          <a:ext uri="{FF2B5EF4-FFF2-40B4-BE49-F238E27FC236}">
                            <a16:creationId xmlns:a16="http://schemas.microsoft.com/office/drawing/2014/main" id="{89BC93E3-3870-4ACF-905C-5E6A8EBB0A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249306" y="1430740"/>
                        <a:ext cx="184245" cy="382137"/>
                      </a:xfrm>
                      <a:prstGeom prst="downArrow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graphicFrame>
                        <p:nvGraphicFramePr>
                          <p:cNvPr id="42" name="对象 41">
                            <a:extLst>
                              <a:ext uri="{FF2B5EF4-FFF2-40B4-BE49-F238E27FC236}">
                                <a16:creationId xmlns:a16="http://schemas.microsoft.com/office/drawing/2014/main" id="{D771E5F3-226A-404E-9830-02BAF062A09C}"/>
                              </a:ext>
                            </a:extLst>
                          </p:cNvPr>
                          <p:cNvGraphicFramePr>
                            <a:graphicFrameLocks noChangeAspect="1"/>
                          </p:cNvGraphicFramePr>
                          <p:nvPr>
                            <p:extLst>
                              <p:ext uri="{D42A27DB-BD31-4B8C-83A1-F6EECF244321}">
                                <p14:modId xmlns:p14="http://schemas.microsoft.com/office/powerpoint/2010/main" val="1365148858"/>
                              </p:ext>
                            </p:extLst>
                          </p:nvPr>
                        </p:nvGraphicFramePr>
                        <p:xfrm>
                          <a:off x="3249306" y="1004246"/>
                          <a:ext cx="269875" cy="381000"/>
                        </p:xfrm>
                        <a:graphic>
                          <a:graphicData uri="http://schemas.openxmlformats.org/presentationml/2006/ole">
                            <mc:AlternateContent>
                              <mc:Choice xmlns:v="urn:schemas-microsoft-com:vml" Requires="v">
                                <p:oleObj spid="_x0000_s9879" name="AxMath" r:id="rId7" imgW="135000" imgH="190800" progId="Equation.AxMath">
                                  <p:embed/>
                                </p:oleObj>
                              </mc:Choice>
                              <mc:Fallback>
                                <p:oleObj name="AxMath" r:id="rId7" imgW="135000" imgH="190800" progId="Equation.AxMath">
                                  <p:embed/>
                                  <p:pic>
                                    <p:nvPicPr>
                                      <p:cNvPr id="41" name="对象 40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D9E790B4-22C2-4096-8030-25254D8501B7}"/>
                                          </a:ext>
                                        </a:extLst>
                                      </p:cNvPr>
                                      <p:cNvPicPr/>
                                      <p:nvPr/>
                                    </p:nvPicPr>
                                    <p:blipFill>
                                      <a:blip r:embed="rId8"/>
                                      <a:stretch>
                                        <a:fillRect/>
                                      </a:stretch>
                                    </p:blipFill>
                                    <p:spPr>
                                      <a:xfrm>
                                        <a:off x="3249306" y="1004246"/>
                                        <a:ext cx="269875" cy="381000"/>
                                      </a:xfrm>
                                      <a:prstGeom prst="rect">
                                        <a:avLst/>
                                      </a:prstGeom>
                                    </p:spPr>
                                  </p:pic>
                                </p:oleObj>
                              </mc:Fallback>
                            </mc:AlternateContent>
                          </a:graphicData>
                        </a:graphic>
                      </p:graphicFrame>
                    </mc:Choice>
                    <mc:Fallback xmlns="">
                      <p:graphicFrame>
                        <p:nvGraphicFramePr>
                          <p:cNvPr id="42" name="对象 41">
                            <a:extLst>
                              <a:ext uri="{FF2B5EF4-FFF2-40B4-BE49-F238E27FC236}">
                                <a16:creationId xmlns:a16="http://schemas.microsoft.com/office/drawing/2014/main" id="{D771E5F3-226A-404E-9830-02BAF062A09C}"/>
                              </a:ext>
                            </a:extLst>
                          </p:cNvPr>
                          <p:cNvGraphicFramePr>
                            <a:graphicFrameLocks noChangeAspect="1"/>
                          </p:cNvGraphicFramePr>
                          <p:nvPr>
                            <p:extLst>
                              <p:ext uri="{D42A27DB-BD31-4B8C-83A1-F6EECF244321}">
                                <p14:modId xmlns:p14="http://schemas.microsoft.com/office/powerpoint/2010/main" val="1365148858"/>
                              </p:ext>
                            </p:extLst>
                          </p:nvPr>
                        </p:nvGraphicFramePr>
                        <p:xfrm>
                          <a:off x="3249306" y="1004246"/>
                          <a:ext cx="269875" cy="381000"/>
                        </p:xfrm>
                        <a:graphic>
                          <a:graphicData uri="http://schemas.openxmlformats.org/presentationml/2006/ole">
                            <mc:AlternateContent>
                              <mc:Choice xmlns:v="urn:schemas-microsoft-com:vml" Requires="v">
                                <p:oleObj spid="_x0000_s9247" name="AxMath" r:id="rId9" imgW="135000" imgH="190800" progId="Equation.AxMath">
                                  <p:embed/>
                                </p:oleObj>
                              </mc:Choice>
                              <mc:Fallback>
                                <p:oleObj name="AxMath" r:id="rId9" imgW="135000" imgH="190800" progId="Equation.AxMath">
                                  <p:embed/>
                                  <p:pic>
                                    <p:nvPicPr>
                                      <p:cNvPr id="41" name="对象 40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D9E790B4-22C2-4096-8030-25254D8501B7}"/>
                                          </a:ext>
                                        </a:extLst>
                                      </p:cNvPr>
                                      <p:cNvPicPr/>
                                      <p:nvPr/>
                                    </p:nvPicPr>
                                    <p:blipFill>
                                      <a:blip r:embed="rId10"/>
                                      <a:stretch>
                                        <a:fillRect/>
                                      </a:stretch>
                                    </p:blipFill>
                                    <p:spPr>
                                      <a:xfrm>
                                        <a:off x="3249306" y="1004246"/>
                                        <a:ext cx="269875" cy="381000"/>
                                      </a:xfrm>
                                      <a:prstGeom prst="rect">
                                        <a:avLst/>
                                      </a:prstGeom>
                                    </p:spPr>
                                  </p:pic>
                                </p:oleObj>
                              </mc:Fallback>
                            </mc:AlternateContent>
                          </a:graphicData>
                        </a:graphic>
                      </p:graphicFrame>
                    </mc:Fallback>
                  </mc:AlternateContent>
                </p:grpSp>
              </p:grpSp>
              <p:grpSp>
                <p:nvGrpSpPr>
                  <p:cNvPr id="50" name="组合 49">
                    <a:extLst>
                      <a:ext uri="{FF2B5EF4-FFF2-40B4-BE49-F238E27FC236}">
                        <a16:creationId xmlns:a16="http://schemas.microsoft.com/office/drawing/2014/main" id="{C81DFB54-673F-4EBC-A23F-7837BE2D8470}"/>
                      </a:ext>
                    </a:extLst>
                  </p:cNvPr>
                  <p:cNvGrpSpPr/>
                  <p:nvPr/>
                </p:nvGrpSpPr>
                <p:grpSpPr>
                  <a:xfrm>
                    <a:off x="5559102" y="1762550"/>
                    <a:ext cx="1310184" cy="1450006"/>
                    <a:chOff x="6921119" y="819503"/>
                    <a:chExt cx="1310184" cy="1450006"/>
                  </a:xfrm>
                </p:grpSpPr>
                <p:sp>
                  <p:nvSpPr>
                    <p:cNvPr id="35" name="箭头: 右 34">
                      <a:extLst>
                        <a:ext uri="{FF2B5EF4-FFF2-40B4-BE49-F238E27FC236}">
                          <a16:creationId xmlns:a16="http://schemas.microsoft.com/office/drawing/2014/main" id="{316A2CD3-B496-409E-98B9-F7DE710CE9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1119" y="1948786"/>
                      <a:ext cx="566381" cy="92122"/>
                    </a:xfrm>
                    <a:prstGeom prst="rightArrow">
                      <a:avLst>
                        <a:gd name="adj1" fmla="val 63793"/>
                        <a:gd name="adj2" fmla="val 50000"/>
                      </a:avLst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grpSp>
                  <p:nvGrpSpPr>
                    <p:cNvPr id="47" name="组合 46">
                      <a:extLst>
                        <a:ext uri="{FF2B5EF4-FFF2-40B4-BE49-F238E27FC236}">
                          <a16:creationId xmlns:a16="http://schemas.microsoft.com/office/drawing/2014/main" id="{0C0315B8-BA50-491A-9D8F-A5FC2EB53C6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42091" y="819503"/>
                      <a:ext cx="689212" cy="1450006"/>
                      <a:chOff x="4484429" y="1006591"/>
                      <a:chExt cx="689212" cy="1450006"/>
                    </a:xfrm>
                  </p:grpSpPr>
                  <p:sp>
                    <p:nvSpPr>
                      <p:cNvPr id="13" name="矩形 12">
                        <a:extLst>
                          <a:ext uri="{FF2B5EF4-FFF2-40B4-BE49-F238E27FC236}">
                            <a16:creationId xmlns:a16="http://schemas.microsoft.com/office/drawing/2014/main" id="{AB6CB5E7-E01A-41D8-88EA-1B2D0984FE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84429" y="1897039"/>
                        <a:ext cx="689212" cy="55955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CN" sz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KF  update</a:t>
                        </a:r>
                        <a:endParaRPr lang="zh-CN" alt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8" name="箭头: 下 37">
                        <a:extLst>
                          <a:ext uri="{FF2B5EF4-FFF2-40B4-BE49-F238E27FC236}">
                            <a16:creationId xmlns:a16="http://schemas.microsoft.com/office/drawing/2014/main" id="{DDD7F8D6-C0FC-4123-8ECE-F5BDAC71EB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3" y="1412543"/>
                        <a:ext cx="184245" cy="382137"/>
                      </a:xfrm>
                      <a:prstGeom prst="downArrow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graphicFrame>
                        <p:nvGraphicFramePr>
                          <p:cNvPr id="43" name="对象 42">
                            <a:extLst>
                              <a:ext uri="{FF2B5EF4-FFF2-40B4-BE49-F238E27FC236}">
                                <a16:creationId xmlns:a16="http://schemas.microsoft.com/office/drawing/2014/main" id="{1E2DA2D8-B99F-4A3E-B65F-A03F16CFD07F}"/>
                              </a:ext>
                            </a:extLst>
                          </p:cNvPr>
                          <p:cNvGraphicFramePr>
                            <a:graphicFrameLocks noChangeAspect="1"/>
                          </p:cNvGraphicFramePr>
                          <p:nvPr>
                            <p:extLst>
                              <p:ext uri="{D42A27DB-BD31-4B8C-83A1-F6EECF244321}">
                                <p14:modId xmlns:p14="http://schemas.microsoft.com/office/powerpoint/2010/main" val="527568500"/>
                              </p:ext>
                            </p:extLst>
                          </p:nvPr>
                        </p:nvGraphicFramePr>
                        <p:xfrm>
                          <a:off x="4692252" y="1006591"/>
                          <a:ext cx="333375" cy="381000"/>
                        </p:xfrm>
                        <a:graphic>
                          <a:graphicData uri="http://schemas.openxmlformats.org/presentationml/2006/ole">
                            <mc:AlternateContent>
                              <mc:Choice xmlns:v="urn:schemas-microsoft-com:vml" Requires="v">
                                <p:oleObj spid="_x0000_s9880" name="AxMath" r:id="rId11" imgW="166680" imgH="190800" progId="Equation.AxMath">
                                  <p:embed/>
                                </p:oleObj>
                              </mc:Choice>
                              <mc:Fallback>
                                <p:oleObj name="AxMath" r:id="rId11" imgW="166680" imgH="190800" progId="Equation.AxMath">
                                  <p:embed/>
                                  <p:pic>
                                    <p:nvPicPr>
                                      <p:cNvPr id="41" name="对象 40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D9E790B4-22C2-4096-8030-25254D8501B7}"/>
                                          </a:ext>
                                        </a:extLst>
                                      </p:cNvPr>
                                      <p:cNvPicPr/>
                                      <p:nvPr/>
                                    </p:nvPicPr>
                                    <p:blipFill>
                                      <a:blip r:embed="rId12"/>
                                      <a:stretch>
                                        <a:fillRect/>
                                      </a:stretch>
                                    </p:blipFill>
                                    <p:spPr>
                                      <a:xfrm>
                                        <a:off x="4692252" y="1006591"/>
                                        <a:ext cx="333375" cy="381000"/>
                                      </a:xfrm>
                                      <a:prstGeom prst="rect">
                                        <a:avLst/>
                                      </a:prstGeom>
                                    </p:spPr>
                                  </p:pic>
                                </p:oleObj>
                              </mc:Fallback>
                            </mc:AlternateContent>
                          </a:graphicData>
                        </a:graphic>
                      </p:graphicFrame>
                    </mc:Choice>
                    <mc:Fallback xmlns="">
                      <p:graphicFrame>
                        <p:nvGraphicFramePr>
                          <p:cNvPr id="43" name="对象 42">
                            <a:extLst>
                              <a:ext uri="{FF2B5EF4-FFF2-40B4-BE49-F238E27FC236}">
                                <a16:creationId xmlns:a16="http://schemas.microsoft.com/office/drawing/2014/main" id="{1E2DA2D8-B99F-4A3E-B65F-A03F16CFD07F}"/>
                              </a:ext>
                            </a:extLst>
                          </p:cNvPr>
                          <p:cNvGraphicFramePr>
                            <a:graphicFrameLocks noChangeAspect="1"/>
                          </p:cNvGraphicFramePr>
                          <p:nvPr>
                            <p:extLst>
                              <p:ext uri="{D42A27DB-BD31-4B8C-83A1-F6EECF244321}">
                                <p14:modId xmlns:p14="http://schemas.microsoft.com/office/powerpoint/2010/main" val="527568500"/>
                              </p:ext>
                            </p:extLst>
                          </p:nvPr>
                        </p:nvGraphicFramePr>
                        <p:xfrm>
                          <a:off x="4692252" y="1006591"/>
                          <a:ext cx="333375" cy="381000"/>
                        </p:xfrm>
                        <a:graphic>
                          <a:graphicData uri="http://schemas.openxmlformats.org/presentationml/2006/ole">
                            <mc:AlternateContent>
                              <mc:Choice xmlns:v="urn:schemas-microsoft-com:vml" Requires="v">
                                <p:oleObj spid="_x0000_s9248" name="AxMath" r:id="rId13" imgW="166680" imgH="190800" progId="Equation.AxMath">
                                  <p:embed/>
                                </p:oleObj>
                              </mc:Choice>
                              <mc:Fallback>
                                <p:oleObj name="AxMath" r:id="rId13" imgW="166680" imgH="190800" progId="Equation.AxMath">
                                  <p:embed/>
                                  <p:pic>
                                    <p:nvPicPr>
                                      <p:cNvPr id="41" name="对象 40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D9E790B4-22C2-4096-8030-25254D8501B7}"/>
                                          </a:ext>
                                        </a:extLst>
                                      </p:cNvPr>
                                      <p:cNvPicPr/>
                                      <p:nvPr/>
                                    </p:nvPicPr>
                                    <p:blipFill>
                                      <a:blip r:embed="rId14"/>
                                      <a:stretch>
                                        <a:fillRect/>
                                      </a:stretch>
                                    </p:blipFill>
                                    <p:spPr>
                                      <a:xfrm>
                                        <a:off x="4692252" y="1006591"/>
                                        <a:ext cx="333375" cy="381000"/>
                                      </a:xfrm>
                                      <a:prstGeom prst="rect">
                                        <a:avLst/>
                                      </a:prstGeom>
                                    </p:spPr>
                                  </p:pic>
                                </p:oleObj>
                              </mc:Fallback>
                            </mc:AlternateContent>
                          </a:graphicData>
                        </a:graphic>
                      </p:graphicFrame>
                    </mc:Fallback>
                  </mc:AlternateContent>
                </p:grpSp>
              </p:grpSp>
              <mc:AlternateContent xmlns:mc="http://schemas.openxmlformats.org/markup-compatibility/2006" xmlns:a14="http://schemas.microsoft.com/office/drawing/2010/main">
                <mc:Choice Requires="a14">
                  <p:graphicFrame>
                    <p:nvGraphicFramePr>
                      <p:cNvPr id="52" name="对象 51">
                        <a:extLst>
                          <a:ext uri="{FF2B5EF4-FFF2-40B4-BE49-F238E27FC236}">
                            <a16:creationId xmlns:a16="http://schemas.microsoft.com/office/drawing/2014/main" id="{9A525355-CE6F-4442-9BD9-866E87E736C5}"/>
                          </a:ext>
                        </a:extLst>
                      </p:cNvPr>
                      <p:cNvGraphicFramePr>
                        <a:graphicFrameLocks noChangeAspect="1"/>
                      </p:cNvGraphicFramePr>
                      <p:nvPr>
                        <p:extLst>
                          <p:ext uri="{D42A27DB-BD31-4B8C-83A1-F6EECF244321}">
                            <p14:modId xmlns:p14="http://schemas.microsoft.com/office/powerpoint/2010/main" val="2423206738"/>
                          </p:ext>
                        </p:extLst>
                      </p:nvPr>
                    </p:nvGraphicFramePr>
                    <p:xfrm>
                      <a:off x="2707092" y="2770373"/>
                      <a:ext cx="419100" cy="377825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9881" name="AxMath" r:id="rId15" imgW="209520" imgH="189360" progId="Equation.AxMath">
                              <p:embed/>
                            </p:oleObj>
                          </mc:Choice>
                          <mc:Fallback>
                            <p:oleObj name="AxMath" r:id="rId15" imgW="209520" imgH="189360" progId="Equation.AxMath">
                              <p:embed/>
                              <p:pic>
                                <p:nvPicPr>
                                  <p:cNvPr id="0" name=""/>
                                  <p:cNvPicPr/>
                                  <p:nvPr/>
                                </p:nvPicPr>
                                <p:blipFill>
                                  <a:blip r:embed="rId16"/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2707092" y="2770373"/>
                                    <a:ext cx="419100" cy="377825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Choice>
                <mc:Fallback xmlns="">
                  <p:graphicFrame>
                    <p:nvGraphicFramePr>
                      <p:cNvPr id="52" name="对象 51">
                        <a:extLst>
                          <a:ext uri="{FF2B5EF4-FFF2-40B4-BE49-F238E27FC236}">
                            <a16:creationId xmlns:a16="http://schemas.microsoft.com/office/drawing/2014/main" id="{9A525355-CE6F-4442-9BD9-866E87E736C5}"/>
                          </a:ext>
                        </a:extLst>
                      </p:cNvPr>
                      <p:cNvGraphicFramePr>
                        <a:graphicFrameLocks noChangeAspect="1"/>
                      </p:cNvGraphicFramePr>
                      <p:nvPr>
                        <p:extLst>
                          <p:ext uri="{D42A27DB-BD31-4B8C-83A1-F6EECF244321}">
                            <p14:modId xmlns:p14="http://schemas.microsoft.com/office/powerpoint/2010/main" val="2423206738"/>
                          </p:ext>
                        </p:extLst>
                      </p:nvPr>
                    </p:nvGraphicFramePr>
                    <p:xfrm>
                      <a:off x="2707092" y="2770373"/>
                      <a:ext cx="419100" cy="377825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9249" name="AxMath" r:id="rId17" imgW="209520" imgH="189360" progId="Equation.AxMath">
                              <p:embed/>
                            </p:oleObj>
                          </mc:Choice>
                          <mc:Fallback>
                            <p:oleObj name="AxMath" r:id="rId17" imgW="209520" imgH="189360" progId="Equation.AxMath">
                              <p:embed/>
                              <p:pic>
                                <p:nvPicPr>
                                  <p:cNvPr id="0" name=""/>
                                  <p:cNvPicPr/>
                                  <p:nvPr/>
                                </p:nvPicPr>
                                <p:blipFill>
                                  <a:blip r:embed="rId18"/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2707092" y="2770373"/>
                                    <a:ext cx="419100" cy="377825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graphicFrame>
                    <p:nvGraphicFramePr>
                      <p:cNvPr id="53" name="对象 52">
                        <a:extLst>
                          <a:ext uri="{FF2B5EF4-FFF2-40B4-BE49-F238E27FC236}">
                            <a16:creationId xmlns:a16="http://schemas.microsoft.com/office/drawing/2014/main" id="{AF102D27-B630-4D8D-BAA9-46A685DE2578}"/>
                          </a:ext>
                        </a:extLst>
                      </p:cNvPr>
                      <p:cNvGraphicFramePr>
                        <a:graphicFrameLocks noChangeAspect="1"/>
                      </p:cNvGraphicFramePr>
                      <p:nvPr>
                        <p:extLst>
                          <p:ext uri="{D42A27DB-BD31-4B8C-83A1-F6EECF244321}">
                            <p14:modId xmlns:p14="http://schemas.microsoft.com/office/powerpoint/2010/main" val="2256042088"/>
                          </p:ext>
                        </p:extLst>
                      </p:nvPr>
                    </p:nvGraphicFramePr>
                    <p:xfrm>
                      <a:off x="5145225" y="2774056"/>
                      <a:ext cx="419100" cy="377825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9882" name="AxMath" r:id="rId19" imgW="209520" imgH="189360" progId="Equation.AxMath">
                              <p:embed/>
                            </p:oleObj>
                          </mc:Choice>
                          <mc:Fallback>
                            <p:oleObj name="AxMath" r:id="rId19" imgW="209520" imgH="189360" progId="Equation.AxMath">
                              <p:embed/>
                              <p:pic>
                                <p:nvPicPr>
                                  <p:cNvPr id="52" name="对象 51">
                                    <a:extLst>
                                      <a:ext uri="{FF2B5EF4-FFF2-40B4-BE49-F238E27FC236}">
                                        <a16:creationId xmlns:a16="http://schemas.microsoft.com/office/drawing/2014/main" id="{9A525355-CE6F-4442-9BD9-866E87E736C5}"/>
                                      </a:ext>
                                    </a:extLst>
                                  </p:cNvPr>
                                  <p:cNvPicPr/>
                                  <p:nvPr/>
                                </p:nvPicPr>
                                <p:blipFill>
                                  <a:blip r:embed="rId18"/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5145225" y="2774056"/>
                                    <a:ext cx="419100" cy="377825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Choice>
                <mc:Fallback xmlns="">
                  <p:graphicFrame>
                    <p:nvGraphicFramePr>
                      <p:cNvPr id="53" name="对象 52">
                        <a:extLst>
                          <a:ext uri="{FF2B5EF4-FFF2-40B4-BE49-F238E27FC236}">
                            <a16:creationId xmlns:a16="http://schemas.microsoft.com/office/drawing/2014/main" id="{AF102D27-B630-4D8D-BAA9-46A685DE2578}"/>
                          </a:ext>
                        </a:extLst>
                      </p:cNvPr>
                      <p:cNvGraphicFramePr>
                        <a:graphicFrameLocks noChangeAspect="1"/>
                      </p:cNvGraphicFramePr>
                      <p:nvPr>
                        <p:extLst>
                          <p:ext uri="{D42A27DB-BD31-4B8C-83A1-F6EECF244321}">
                            <p14:modId xmlns:p14="http://schemas.microsoft.com/office/powerpoint/2010/main" val="2256042088"/>
                          </p:ext>
                        </p:extLst>
                      </p:nvPr>
                    </p:nvGraphicFramePr>
                    <p:xfrm>
                      <a:off x="5145225" y="2774056"/>
                      <a:ext cx="419100" cy="377825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9250" name="AxMath" r:id="rId20" imgW="209520" imgH="189360" progId="Equation.AxMath">
                              <p:embed/>
                            </p:oleObj>
                          </mc:Choice>
                          <mc:Fallback>
                            <p:oleObj name="AxMath" r:id="rId20" imgW="209520" imgH="189360" progId="Equation.AxMath">
                              <p:embed/>
                              <p:pic>
                                <p:nvPicPr>
                                  <p:cNvPr id="52" name="对象 51">
                                    <a:extLst>
                                      <a:ext uri="{FF2B5EF4-FFF2-40B4-BE49-F238E27FC236}">
                                        <a16:creationId xmlns:a16="http://schemas.microsoft.com/office/drawing/2014/main" id="{9A525355-CE6F-4442-9BD9-866E87E736C5}"/>
                                      </a:ext>
                                    </a:extLst>
                                  </p:cNvPr>
                                  <p:cNvPicPr/>
                                  <p:nvPr/>
                                </p:nvPicPr>
                                <p:blipFill>
                                  <a:blip r:embed="rId18"/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5145225" y="2774056"/>
                                    <a:ext cx="419100" cy="377825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Fallback>
              </mc:AlternateContent>
            </p:grpSp>
            <p:grpSp>
              <p:nvGrpSpPr>
                <p:cNvPr id="188" name="组合 187">
                  <a:extLst>
                    <a:ext uri="{FF2B5EF4-FFF2-40B4-BE49-F238E27FC236}">
                      <a16:creationId xmlns:a16="http://schemas.microsoft.com/office/drawing/2014/main" id="{456B9204-436C-40B6-8649-33C87C0C26D5}"/>
                    </a:ext>
                  </a:extLst>
                </p:cNvPr>
                <p:cNvGrpSpPr/>
                <p:nvPr/>
              </p:nvGrpSpPr>
              <p:grpSpPr>
                <a:xfrm>
                  <a:off x="2241576" y="3118513"/>
                  <a:ext cx="6576863" cy="3064714"/>
                  <a:chOff x="2105100" y="874651"/>
                  <a:chExt cx="5089457" cy="3759162"/>
                </a:xfrm>
              </p:grpSpPr>
              <p:sp>
                <p:nvSpPr>
                  <p:cNvPr id="189" name="矩形: 圆角 188">
                    <a:extLst>
                      <a:ext uri="{FF2B5EF4-FFF2-40B4-BE49-F238E27FC236}">
                        <a16:creationId xmlns:a16="http://schemas.microsoft.com/office/drawing/2014/main" id="{EE23B6DE-8423-4EED-8799-5EB47E685B45}"/>
                      </a:ext>
                    </a:extLst>
                  </p:cNvPr>
                  <p:cNvSpPr/>
                  <p:nvPr/>
                </p:nvSpPr>
                <p:spPr>
                  <a:xfrm>
                    <a:off x="2569004" y="874651"/>
                    <a:ext cx="4256995" cy="3759162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grpSp>
                <p:nvGrpSpPr>
                  <p:cNvPr id="190" name="组合 189">
                    <a:extLst>
                      <a:ext uri="{FF2B5EF4-FFF2-40B4-BE49-F238E27FC236}">
                        <a16:creationId xmlns:a16="http://schemas.microsoft.com/office/drawing/2014/main" id="{CF8043BB-6B4B-4C24-8A9A-CA5E42560E5D}"/>
                      </a:ext>
                    </a:extLst>
                  </p:cNvPr>
                  <p:cNvGrpSpPr/>
                  <p:nvPr/>
                </p:nvGrpSpPr>
                <p:grpSpPr>
                  <a:xfrm>
                    <a:off x="2477211" y="1860642"/>
                    <a:ext cx="4437809" cy="1721681"/>
                    <a:chOff x="1897182" y="3061645"/>
                    <a:chExt cx="4437809" cy="1721681"/>
                  </a:xfrm>
                </p:grpSpPr>
                <p:sp>
                  <p:nvSpPr>
                    <p:cNvPr id="195" name="矩形 194">
                      <a:extLst>
                        <a:ext uri="{FF2B5EF4-FFF2-40B4-BE49-F238E27FC236}">
                          <a16:creationId xmlns:a16="http://schemas.microsoft.com/office/drawing/2014/main" id="{817AF780-69E1-4689-9575-B0FF086BA1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16091" y="3077569"/>
                      <a:ext cx="313899" cy="1697796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grpSp>
                  <p:nvGrpSpPr>
                    <p:cNvPr id="196" name="组合 195">
                      <a:extLst>
                        <a:ext uri="{FF2B5EF4-FFF2-40B4-BE49-F238E27FC236}">
                          <a16:creationId xmlns:a16="http://schemas.microsoft.com/office/drawing/2014/main" id="{20F70575-0D9A-4117-A178-BE8A1DC1EF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97182" y="3077569"/>
                      <a:ext cx="2515983" cy="1697797"/>
                      <a:chOff x="716650" y="2183641"/>
                      <a:chExt cx="2515983" cy="1697797"/>
                    </a:xfrm>
                  </p:grpSpPr>
                  <p:sp>
                    <p:nvSpPr>
                      <p:cNvPr id="206" name="箭头: 右 205">
                        <a:extLst>
                          <a:ext uri="{FF2B5EF4-FFF2-40B4-BE49-F238E27FC236}">
                            <a16:creationId xmlns:a16="http://schemas.microsoft.com/office/drawing/2014/main" id="{0B8D5393-2530-4820-B60B-2F2A80762D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650" y="3079844"/>
                        <a:ext cx="887105" cy="59141"/>
                      </a:xfrm>
                      <a:prstGeom prst="rightArrow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07" name="矩形 206">
                        <a:extLst>
                          <a:ext uri="{FF2B5EF4-FFF2-40B4-BE49-F238E27FC236}">
                            <a16:creationId xmlns:a16="http://schemas.microsoft.com/office/drawing/2014/main" id="{EFC305F3-4643-441F-9AAC-0B162382DA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87606" y="2183642"/>
                        <a:ext cx="313899" cy="1697796"/>
                      </a:xfrm>
                      <a:prstGeom prst="rect">
                        <a:avLst/>
                      </a:prstGeom>
                      <a:solidFill>
                        <a:schemeClr val="accent6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/>
                      </a:p>
                    </p:txBody>
                  </p:sp>
                  <p:pic>
                    <p:nvPicPr>
                      <p:cNvPr id="208" name="图片 207">
                        <a:extLst>
                          <a:ext uri="{FF2B5EF4-FFF2-40B4-BE49-F238E27FC236}">
                            <a16:creationId xmlns:a16="http://schemas.microsoft.com/office/drawing/2014/main" id="{7F837489-97CD-4CE7-9AFD-D9FCC3E38DC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6200000">
                        <a:off x="1016978" y="2881506"/>
                        <a:ext cx="1212465" cy="271209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09" name="箭头: 右 208">
                        <a:extLst>
                          <a:ext uri="{FF2B5EF4-FFF2-40B4-BE49-F238E27FC236}">
                            <a16:creationId xmlns:a16="http://schemas.microsoft.com/office/drawing/2014/main" id="{6314AF32-3A22-4758-9886-35C9FA9A0A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01505" y="3079844"/>
                        <a:ext cx="368489" cy="59141"/>
                      </a:xfrm>
                      <a:prstGeom prst="rightArrow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/>
                      </a:p>
                    </p:txBody>
                  </p:sp>
                  <p:sp>
                    <p:nvSpPr>
                      <p:cNvPr id="214" name="矩形 213">
                        <a:extLst>
                          <a:ext uri="{FF2B5EF4-FFF2-40B4-BE49-F238E27FC236}">
                            <a16:creationId xmlns:a16="http://schemas.microsoft.com/office/drawing/2014/main" id="{3E1C09AA-07DB-44FF-A481-5AF105117E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88721" y="2183641"/>
                        <a:ext cx="313899" cy="1697796"/>
                      </a:xfrm>
                      <a:prstGeom prst="rect">
                        <a:avLst/>
                      </a:prstGeom>
                      <a:solidFill>
                        <a:schemeClr val="bg2">
                          <a:lumMod val="9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/>
                      </a:p>
                    </p:txBody>
                  </p:sp>
                  <p:sp>
                    <p:nvSpPr>
                      <p:cNvPr id="211" name="箭头: 右 210">
                        <a:extLst>
                          <a:ext uri="{FF2B5EF4-FFF2-40B4-BE49-F238E27FC236}">
                            <a16:creationId xmlns:a16="http://schemas.microsoft.com/office/drawing/2014/main" id="{4208FB20-C031-4EC0-BEDF-87633D272B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15677" y="3084394"/>
                        <a:ext cx="387806" cy="54591"/>
                      </a:xfrm>
                      <a:prstGeom prst="rightArrow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12" name="矩形 211">
                        <a:extLst>
                          <a:ext uri="{FF2B5EF4-FFF2-40B4-BE49-F238E27FC236}">
                            <a16:creationId xmlns:a16="http://schemas.microsoft.com/office/drawing/2014/main" id="{0E27F06A-93A8-46F2-A240-A9BFF685EC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3482" y="2183641"/>
                        <a:ext cx="313899" cy="1697796"/>
                      </a:xfrm>
                      <a:prstGeom prst="rect">
                        <a:avLst/>
                      </a:prstGeom>
                      <a:solidFill>
                        <a:schemeClr val="bg2">
                          <a:lumMod val="9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/>
                      </a:p>
                    </p:txBody>
                  </p:sp>
                  <p:pic>
                    <p:nvPicPr>
                      <p:cNvPr id="213" name="图片 212">
                        <a:extLst>
                          <a:ext uri="{FF2B5EF4-FFF2-40B4-BE49-F238E27FC236}">
                            <a16:creationId xmlns:a16="http://schemas.microsoft.com/office/drawing/2014/main" id="{02E60BB3-6FB8-40AE-A5D7-A410FFD1FC2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6200000">
                        <a:off x="2523948" y="2904358"/>
                        <a:ext cx="1103471" cy="313898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197" name="矩形 196">
                      <a:extLst>
                        <a:ext uri="{FF2B5EF4-FFF2-40B4-BE49-F238E27FC236}">
                          <a16:creationId xmlns:a16="http://schemas.microsoft.com/office/drawing/2014/main" id="{AE219F49-7742-40FA-80AC-DB790C6F7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17796" y="3077569"/>
                      <a:ext cx="313899" cy="1697796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cxnSp>
                  <p:nvCxnSpPr>
                    <p:cNvPr id="198" name="连接符: 肘形 197">
                      <a:extLst>
                        <a:ext uri="{FF2B5EF4-FFF2-40B4-BE49-F238E27FC236}">
                          <a16:creationId xmlns:a16="http://schemas.microsoft.com/office/drawing/2014/main" id="{E57A337D-9807-4BAD-92CC-070FD9F292C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175931" y="3094792"/>
                      <a:ext cx="1074684" cy="893602"/>
                    </a:xfrm>
                    <a:prstGeom prst="bentConnector4">
                      <a:avLst>
                        <a:gd name="adj1" fmla="val 155"/>
                        <a:gd name="adj2" fmla="val 125582"/>
                      </a:avLst>
                    </a:prstGeom>
                    <a:ln w="317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9" name="连接符: 肘形 198">
                      <a:extLst>
                        <a:ext uri="{FF2B5EF4-FFF2-40B4-BE49-F238E27FC236}">
                          <a16:creationId xmlns:a16="http://schemas.microsoft.com/office/drawing/2014/main" id="{0002E51F-5934-436F-874C-FE06DDD42F7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881759" y="4003342"/>
                      <a:ext cx="1173272" cy="779984"/>
                    </a:xfrm>
                    <a:prstGeom prst="bentConnector4">
                      <a:avLst>
                        <a:gd name="adj1" fmla="val -310"/>
                        <a:gd name="adj2" fmla="val 129308"/>
                      </a:avLst>
                    </a:prstGeom>
                    <a:ln w="317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0" name="连接符: 肘形 199">
                      <a:extLst>
                        <a:ext uri="{FF2B5EF4-FFF2-40B4-BE49-F238E27FC236}">
                          <a16:creationId xmlns:a16="http://schemas.microsoft.com/office/drawing/2014/main" id="{0C689B78-31CE-4E07-B9BA-5AD5E234A4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197786" y="3085043"/>
                      <a:ext cx="2875254" cy="910825"/>
                    </a:xfrm>
                    <a:prstGeom prst="bentConnector4">
                      <a:avLst>
                        <a:gd name="adj1" fmla="val 42"/>
                        <a:gd name="adj2" fmla="val 168551"/>
                      </a:avLst>
                    </a:prstGeom>
                    <a:ln w="317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pic>
                  <p:nvPicPr>
                    <p:cNvPr id="201" name="图片 200">
                      <a:extLst>
                        <a:ext uri="{FF2B5EF4-FFF2-40B4-BE49-F238E27FC236}">
                          <a16:creationId xmlns:a16="http://schemas.microsoft.com/office/drawing/2014/main" id="{6E681BCF-739E-4274-9F27-BCD69EDEC62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6200000">
                      <a:off x="4683679" y="3741640"/>
                      <a:ext cx="719390" cy="317019"/>
                    </a:xfrm>
                    <a:prstGeom prst="rect">
                      <a:avLst/>
                    </a:prstGeom>
                    <a:noFill/>
                  </p:spPr>
                </p:pic>
                <p:sp>
                  <p:nvSpPr>
                    <p:cNvPr id="202" name="箭头: 右 201">
                      <a:extLst>
                        <a:ext uri="{FF2B5EF4-FFF2-40B4-BE49-F238E27FC236}">
                          <a16:creationId xmlns:a16="http://schemas.microsoft.com/office/drawing/2014/main" id="{D841F274-C28B-4F6D-A06E-BD5972F1A7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32040" y="3955235"/>
                      <a:ext cx="368489" cy="59141"/>
                    </a:xfrm>
                    <a:prstGeom prst="rightArrow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pic>
                  <p:nvPicPr>
                    <p:cNvPr id="203" name="图片 202">
                      <a:extLst>
                        <a:ext uri="{FF2B5EF4-FFF2-40B4-BE49-F238E27FC236}">
                          <a16:creationId xmlns:a16="http://schemas.microsoft.com/office/drawing/2014/main" id="{7E7398CC-129E-4869-A481-459DB2825D0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6200000">
                      <a:off x="4924218" y="3740763"/>
                      <a:ext cx="1697796" cy="339559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204" name="连接符: 肘形 203">
                      <a:extLst>
                        <a:ext uri="{FF2B5EF4-FFF2-40B4-BE49-F238E27FC236}">
                          <a16:creationId xmlns:a16="http://schemas.microsoft.com/office/drawing/2014/main" id="{5B45E4A1-0E03-426A-99E6-8850E3021020}"/>
                        </a:ext>
                      </a:extLst>
                    </p:cNvPr>
                    <p:cNvCxnSpPr>
                      <a:cxnSpLocks/>
                      <a:endCxn id="203" idx="1"/>
                    </p:cNvCxnSpPr>
                    <p:nvPr/>
                  </p:nvCxnSpPr>
                  <p:spPr>
                    <a:xfrm>
                      <a:off x="3769660" y="4003341"/>
                      <a:ext cx="2003457" cy="756100"/>
                    </a:xfrm>
                    <a:prstGeom prst="bentConnector4">
                      <a:avLst>
                        <a:gd name="adj1" fmla="val -478"/>
                        <a:gd name="adj2" fmla="val 169944"/>
                      </a:avLst>
                    </a:prstGeom>
                    <a:ln w="317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05" name="箭头: 右 204">
                      <a:extLst>
                        <a:ext uri="{FF2B5EF4-FFF2-40B4-BE49-F238E27FC236}">
                          <a16:creationId xmlns:a16="http://schemas.microsoft.com/office/drawing/2014/main" id="{F097829F-7ACB-4EEF-B012-E0297C7CC5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35962" y="3957630"/>
                      <a:ext cx="399029" cy="56079"/>
                    </a:xfrm>
                    <a:prstGeom prst="rightArrow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91" name="对象 15">
                        <a:extLst>
                          <a:ext uri="{FF2B5EF4-FFF2-40B4-BE49-F238E27FC236}">
                            <a16:creationId xmlns:a16="http://schemas.microsoft.com/office/drawing/2014/main" id="{DABB4DF1-531A-45D4-A277-D5C90626DF1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95724" y="2550549"/>
                        <a:ext cx="277220" cy="453633"/>
                      </a:xfrm>
                      <a:prstGeom prst="rect">
                        <a:avLst/>
                      </a:prstGeom>
                    </p:spPr>
                    <p:txBody>
                      <a:bodyPr>
                        <a:normAutofit fontScale="85000" lnSpcReduction="10000"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zh-CN" altLang="en-US" dirty="0"/>
                      </a:p>
                    </p:txBody>
                  </p:sp>
                </mc:Choice>
                <mc:Fallback xmlns="">
                  <p:sp>
                    <p:nvSpPr>
                      <p:cNvPr id="191" name="对象 15">
                        <a:extLst>
                          <a:ext uri="{FF2B5EF4-FFF2-40B4-BE49-F238E27FC236}">
                            <a16:creationId xmlns:a16="http://schemas.microsoft.com/office/drawing/2014/main" id="{DABB4DF1-531A-45D4-A277-D5C90626DF1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195724" y="2550549"/>
                        <a:ext cx="277220" cy="453633"/>
                      </a:xfrm>
                      <a:prstGeom prst="rect">
                        <a:avLst/>
                      </a:prstGeom>
                      <a:blipFill>
                        <a:blip r:embed="rId25"/>
                        <a:stretch>
                          <a:fillRect b="-943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92" name="对象 17">
                        <a:extLst>
                          <a:ext uri="{FF2B5EF4-FFF2-40B4-BE49-F238E27FC236}">
                            <a16:creationId xmlns:a16="http://schemas.microsoft.com/office/drawing/2014/main" id="{966CBF64-E2B8-420D-BBB7-EFD54514BC0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815453" y="2550549"/>
                        <a:ext cx="379104" cy="568655"/>
                      </a:xfrm>
                      <a:prstGeom prst="rect">
                        <a:avLst/>
                      </a:prstGeom>
                    </p:spPr>
                    <p:txBody>
                      <a:bodyPr>
                        <a:norm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zh-CN" altLang="en-US" dirty="0"/>
                      </a:p>
                    </p:txBody>
                  </p:sp>
                </mc:Choice>
                <mc:Fallback xmlns="">
                  <p:sp>
                    <p:nvSpPr>
                      <p:cNvPr id="192" name="对象 17">
                        <a:extLst>
                          <a:ext uri="{FF2B5EF4-FFF2-40B4-BE49-F238E27FC236}">
                            <a16:creationId xmlns:a16="http://schemas.microsoft.com/office/drawing/2014/main" id="{966CBF64-E2B8-420D-BBB7-EFD54514BC0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815453" y="2550549"/>
                        <a:ext cx="379104" cy="568655"/>
                      </a:xfrm>
                      <a:prstGeom prst="rect">
                        <a:avLst/>
                      </a:prstGeom>
                      <a:blipFill>
                        <a:blip r:embed="rId26"/>
                        <a:stretch>
                          <a:fillRect t="-5970" r="-1081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93" name="连接符: 肘形 192">
                    <a:extLst>
                      <a:ext uri="{FF2B5EF4-FFF2-40B4-BE49-F238E27FC236}">
                        <a16:creationId xmlns:a16="http://schemas.microsoft.com/office/drawing/2014/main" id="{CE3D4701-B844-4657-94E0-87A6E845141B}"/>
                      </a:ext>
                    </a:extLst>
                  </p:cNvPr>
                  <p:cNvCxnSpPr>
                    <a:cxnSpLocks/>
                    <a:endCxn id="214" idx="2"/>
                  </p:cNvCxnSpPr>
                  <p:nvPr/>
                </p:nvCxnSpPr>
                <p:spPr>
                  <a:xfrm flipV="1">
                    <a:off x="2464417" y="3574361"/>
                    <a:ext cx="1641815" cy="446250"/>
                  </a:xfrm>
                  <a:prstGeom prst="bentConnector2">
                    <a:avLst/>
                  </a:prstGeom>
                  <a:ln w="317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94" name="对象 20">
                        <a:extLst>
                          <a:ext uri="{FF2B5EF4-FFF2-40B4-BE49-F238E27FC236}">
                            <a16:creationId xmlns:a16="http://schemas.microsoft.com/office/drawing/2014/main" id="{3420A411-EE5E-4C26-B8BC-F526E920C3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05100" y="3797486"/>
                        <a:ext cx="359316" cy="359316"/>
                      </a:xfrm>
                      <a:prstGeom prst="rect">
                        <a:avLst/>
                      </a:prstGeom>
                    </p:spPr>
                    <p:txBody>
                      <a:bodyPr>
                        <a:normAutofit fontScale="62500" lnSpcReduction="20000"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zh-CN" altLang="en-US" dirty="0"/>
                      </a:p>
                    </p:txBody>
                  </p:sp>
                </mc:Choice>
                <mc:Fallback xmlns="">
                  <p:sp>
                    <p:nvSpPr>
                      <p:cNvPr id="194" name="对象 20">
                        <a:extLst>
                          <a:ext uri="{FF2B5EF4-FFF2-40B4-BE49-F238E27FC236}">
                            <a16:creationId xmlns:a16="http://schemas.microsoft.com/office/drawing/2014/main" id="{3420A411-EE5E-4C26-B8BC-F526E920C3D3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105100" y="3797486"/>
                        <a:ext cx="359316" cy="359316"/>
                      </a:xfrm>
                      <a:prstGeom prst="rect">
                        <a:avLst/>
                      </a:prstGeom>
                      <a:blipFill>
                        <a:blip r:embed="rId2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17" name="直接连接符 216">
                  <a:extLst>
                    <a:ext uri="{FF2B5EF4-FFF2-40B4-BE49-F238E27FC236}">
                      <a16:creationId xmlns:a16="http://schemas.microsoft.com/office/drawing/2014/main" id="{47263095-B308-4DCE-ADFE-A7463B51F6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45524" y="2646175"/>
                  <a:ext cx="2212076" cy="49488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直接连接符 219">
                  <a:extLst>
                    <a:ext uri="{FF2B5EF4-FFF2-40B4-BE49-F238E27FC236}">
                      <a16:creationId xmlns:a16="http://schemas.microsoft.com/office/drawing/2014/main" id="{BBD00F57-91F2-4100-9825-0E67374777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33163" y="2628398"/>
                  <a:ext cx="2034852" cy="53303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224" name="对象 223">
                      <a:extLst>
                        <a:ext uri="{FF2B5EF4-FFF2-40B4-BE49-F238E27FC236}">
                          <a16:creationId xmlns:a16="http://schemas.microsoft.com/office/drawing/2014/main" id="{6F3E77C0-E56B-453B-9FDE-4F55BC6D1096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1222359981"/>
                        </p:ext>
                      </p:extLst>
                    </p:nvPr>
                  </p:nvGraphicFramePr>
                  <p:xfrm>
                    <a:off x="3690343" y="2005269"/>
                    <a:ext cx="336550" cy="384175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9883" name="AxMath" r:id="rId28" imgW="168120" imgH="192600" progId="Equation.AxMath">
                            <p:embed/>
                          </p:oleObj>
                        </mc:Choice>
                        <mc:Fallback>
                          <p:oleObj name="AxMath" r:id="rId28" imgW="168120" imgH="192600" progId="Equation.AxMath">
                            <p:embed/>
                            <p:pic>
                              <p:nvPicPr>
                                <p:cNvPr id="0" name=""/>
                                <p:cNvPicPr/>
                                <p:nvPr/>
                              </p:nvPicPr>
                              <p:blipFill>
                                <a:blip r:embed="rId29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3690343" y="2005269"/>
                                  <a:ext cx="336550" cy="384175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224" name="对象 223">
                      <a:extLst>
                        <a:ext uri="{FF2B5EF4-FFF2-40B4-BE49-F238E27FC236}">
                          <a16:creationId xmlns:a16="http://schemas.microsoft.com/office/drawing/2014/main" id="{6F3E77C0-E56B-453B-9FDE-4F55BC6D1096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1222359981"/>
                        </p:ext>
                      </p:extLst>
                    </p:nvPr>
                  </p:nvGraphicFramePr>
                  <p:xfrm>
                    <a:off x="3690343" y="2005269"/>
                    <a:ext cx="336550" cy="384175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9251" name="AxMath" r:id="rId30" imgW="168120" imgH="192600" progId="Equation.AxMath">
                            <p:embed/>
                          </p:oleObj>
                        </mc:Choice>
                        <mc:Fallback>
                          <p:oleObj name="AxMath" r:id="rId30" imgW="168120" imgH="192600" progId="Equation.AxMath">
                            <p:embed/>
                            <p:pic>
                              <p:nvPicPr>
                                <p:cNvPr id="0" name=""/>
                                <p:cNvPicPr/>
                                <p:nvPr/>
                              </p:nvPicPr>
                              <p:blipFill>
                                <a:blip r:embed="rId31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3690343" y="2005269"/>
                                  <a:ext cx="336550" cy="384175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225" name="对象 224">
                      <a:extLst>
                        <a:ext uri="{FF2B5EF4-FFF2-40B4-BE49-F238E27FC236}">
                          <a16:creationId xmlns:a16="http://schemas.microsoft.com/office/drawing/2014/main" id="{4AA49AE4-833D-432B-92D8-45658C14A4BE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2786024656"/>
                        </p:ext>
                      </p:extLst>
                    </p:nvPr>
                  </p:nvGraphicFramePr>
                  <p:xfrm>
                    <a:off x="7109949" y="2027951"/>
                    <a:ext cx="561975" cy="384175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9884" name="AxMath" r:id="rId32" imgW="281160" imgH="192600" progId="Equation.AxMath">
                            <p:embed/>
                          </p:oleObj>
                        </mc:Choice>
                        <mc:Fallback>
                          <p:oleObj name="AxMath" r:id="rId32" imgW="281160" imgH="192600" progId="Equation.AxMath">
                            <p:embed/>
                            <p:pic>
                              <p:nvPicPr>
                                <p:cNvPr id="224" name="对象 223">
                                  <a:extLst>
                                    <a:ext uri="{FF2B5EF4-FFF2-40B4-BE49-F238E27FC236}">
                                      <a16:creationId xmlns:a16="http://schemas.microsoft.com/office/drawing/2014/main" id="{6F3E77C0-E56B-453B-9FDE-4F55BC6D1096}"/>
                                    </a:ext>
                                  </a:extLst>
                                </p:cNvPr>
                                <p:cNvPicPr/>
                                <p:nvPr/>
                              </p:nvPicPr>
                              <p:blipFill>
                                <a:blip r:embed="rId33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7109949" y="2027951"/>
                                  <a:ext cx="561975" cy="384175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225" name="对象 224">
                      <a:extLst>
                        <a:ext uri="{FF2B5EF4-FFF2-40B4-BE49-F238E27FC236}">
                          <a16:creationId xmlns:a16="http://schemas.microsoft.com/office/drawing/2014/main" id="{4AA49AE4-833D-432B-92D8-45658C14A4BE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2786024656"/>
                        </p:ext>
                      </p:extLst>
                    </p:nvPr>
                  </p:nvGraphicFramePr>
                  <p:xfrm>
                    <a:off x="7109949" y="2027951"/>
                    <a:ext cx="561975" cy="384175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9252" name="AxMath" r:id="rId34" imgW="281160" imgH="192600" progId="Equation.AxMath">
                            <p:embed/>
                          </p:oleObj>
                        </mc:Choice>
                        <mc:Fallback>
                          <p:oleObj name="AxMath" r:id="rId34" imgW="281160" imgH="192600" progId="Equation.AxMath">
                            <p:embed/>
                            <p:pic>
                              <p:nvPicPr>
                                <p:cNvPr id="224" name="对象 223">
                                  <a:extLst>
                                    <a:ext uri="{FF2B5EF4-FFF2-40B4-BE49-F238E27FC236}">
                                      <a16:creationId xmlns:a16="http://schemas.microsoft.com/office/drawing/2014/main" id="{6F3E77C0-E56B-453B-9FDE-4F55BC6D1096}"/>
                                    </a:ext>
                                  </a:extLst>
                                </p:cNvPr>
                                <p:cNvPicPr/>
                                <p:nvPr/>
                              </p:nvPicPr>
                              <p:blipFill>
                                <a:blip r:embed="rId35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7109949" y="2027951"/>
                                  <a:ext cx="561975" cy="384175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226" name="对象 225">
                      <a:extLst>
                        <a:ext uri="{FF2B5EF4-FFF2-40B4-BE49-F238E27FC236}">
                          <a16:creationId xmlns:a16="http://schemas.microsoft.com/office/drawing/2014/main" id="{91FDEFDE-E87E-4120-8CC2-4946EE12FCB1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1238893638"/>
                        </p:ext>
                      </p:extLst>
                    </p:nvPr>
                  </p:nvGraphicFramePr>
                  <p:xfrm>
                    <a:off x="4746625" y="2005013"/>
                    <a:ext cx="498475" cy="384175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9885" name="AxMath" r:id="rId36" imgW="249480" imgH="192600" progId="Equation.AxMath">
                            <p:embed/>
                          </p:oleObj>
                        </mc:Choice>
                        <mc:Fallback>
                          <p:oleObj name="AxMath" r:id="rId36" imgW="249480" imgH="192600" progId="Equation.AxMath">
                            <p:embed/>
                            <p:pic>
                              <p:nvPicPr>
                                <p:cNvPr id="224" name="对象 223">
                                  <a:extLst>
                                    <a:ext uri="{FF2B5EF4-FFF2-40B4-BE49-F238E27FC236}">
                                      <a16:creationId xmlns:a16="http://schemas.microsoft.com/office/drawing/2014/main" id="{6F3E77C0-E56B-453B-9FDE-4F55BC6D1096}"/>
                                    </a:ext>
                                  </a:extLst>
                                </p:cNvPr>
                                <p:cNvPicPr/>
                                <p:nvPr/>
                              </p:nvPicPr>
                              <p:blipFill>
                                <a:blip r:embed="rId37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4746625" y="2005013"/>
                                  <a:ext cx="498475" cy="384175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226" name="对象 225">
                      <a:extLst>
                        <a:ext uri="{FF2B5EF4-FFF2-40B4-BE49-F238E27FC236}">
                          <a16:creationId xmlns:a16="http://schemas.microsoft.com/office/drawing/2014/main" id="{91FDEFDE-E87E-4120-8CC2-4946EE12FCB1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1238893638"/>
                        </p:ext>
                      </p:extLst>
                    </p:nvPr>
                  </p:nvGraphicFramePr>
                  <p:xfrm>
                    <a:off x="4746625" y="2005013"/>
                    <a:ext cx="498475" cy="384175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9253" name="AxMath" r:id="rId38" imgW="249480" imgH="192600" progId="Equation.AxMath">
                            <p:embed/>
                          </p:oleObj>
                        </mc:Choice>
                        <mc:Fallback>
                          <p:oleObj name="AxMath" r:id="rId38" imgW="249480" imgH="192600" progId="Equation.AxMath">
                            <p:embed/>
                            <p:pic>
                              <p:nvPicPr>
                                <p:cNvPr id="224" name="对象 223">
                                  <a:extLst>
                                    <a:ext uri="{FF2B5EF4-FFF2-40B4-BE49-F238E27FC236}">
                                      <a16:creationId xmlns:a16="http://schemas.microsoft.com/office/drawing/2014/main" id="{6F3E77C0-E56B-453B-9FDE-4F55BC6D1096}"/>
                                    </a:ext>
                                  </a:extLst>
                                </p:cNvPr>
                                <p:cNvPicPr/>
                                <p:nvPr/>
                              </p:nvPicPr>
                              <p:blipFill>
                                <a:blip r:embed="rId39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4746625" y="2005013"/>
                                  <a:ext cx="498475" cy="384175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227" name="对象 226">
                      <a:extLst>
                        <a:ext uri="{FF2B5EF4-FFF2-40B4-BE49-F238E27FC236}">
                          <a16:creationId xmlns:a16="http://schemas.microsoft.com/office/drawing/2014/main" id="{2CC66BCC-C992-40C1-A2B9-C0AD356549E7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2586959388"/>
                        </p:ext>
                      </p:extLst>
                    </p:nvPr>
                  </p:nvGraphicFramePr>
                  <p:xfrm>
                    <a:off x="6186836" y="2019201"/>
                    <a:ext cx="336550" cy="384175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9886" name="AxMath" r:id="rId40" imgW="168120" imgH="192600" progId="Equation.AxMath">
                            <p:embed/>
                          </p:oleObj>
                        </mc:Choice>
                        <mc:Fallback>
                          <p:oleObj name="AxMath" r:id="rId40" imgW="168120" imgH="192600" progId="Equation.AxMath">
                            <p:embed/>
                            <p:pic>
                              <p:nvPicPr>
                                <p:cNvPr id="224" name="对象 223">
                                  <a:extLst>
                                    <a:ext uri="{FF2B5EF4-FFF2-40B4-BE49-F238E27FC236}">
                                      <a16:creationId xmlns:a16="http://schemas.microsoft.com/office/drawing/2014/main" id="{6F3E77C0-E56B-453B-9FDE-4F55BC6D1096}"/>
                                    </a:ext>
                                  </a:extLst>
                                </p:cNvPr>
                                <p:cNvPicPr/>
                                <p:nvPr/>
                              </p:nvPicPr>
                              <p:blipFill>
                                <a:blip r:embed="rId41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6186836" y="2019201"/>
                                  <a:ext cx="336550" cy="384175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227" name="对象 226">
                      <a:extLst>
                        <a:ext uri="{FF2B5EF4-FFF2-40B4-BE49-F238E27FC236}">
                          <a16:creationId xmlns:a16="http://schemas.microsoft.com/office/drawing/2014/main" id="{2CC66BCC-C992-40C1-A2B9-C0AD356549E7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2586959388"/>
                        </p:ext>
                      </p:extLst>
                    </p:nvPr>
                  </p:nvGraphicFramePr>
                  <p:xfrm>
                    <a:off x="6186836" y="2019201"/>
                    <a:ext cx="336550" cy="384175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9254" name="AxMath" r:id="rId42" imgW="168120" imgH="192600" progId="Equation.AxMath">
                            <p:embed/>
                          </p:oleObj>
                        </mc:Choice>
                        <mc:Fallback>
                          <p:oleObj name="AxMath" r:id="rId42" imgW="168120" imgH="192600" progId="Equation.AxMath">
                            <p:embed/>
                            <p:pic>
                              <p:nvPicPr>
                                <p:cNvPr id="224" name="对象 223">
                                  <a:extLst>
                                    <a:ext uri="{FF2B5EF4-FFF2-40B4-BE49-F238E27FC236}">
                                      <a16:creationId xmlns:a16="http://schemas.microsoft.com/office/drawing/2014/main" id="{6F3E77C0-E56B-453B-9FDE-4F55BC6D1096}"/>
                                    </a:ext>
                                  </a:extLst>
                                </p:cNvPr>
                                <p:cNvPicPr/>
                                <p:nvPr/>
                              </p:nvPicPr>
                              <p:blipFill>
                                <a:blip r:embed="rId43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6186836" y="2019201"/>
                                  <a:ext cx="336550" cy="384175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72F4A794-86E8-4D40-86E5-966229BC3463}"/>
                  </a:ext>
                </a:extLst>
              </p:cNvPr>
              <p:cNvGrpSpPr/>
              <p:nvPr/>
            </p:nvGrpSpPr>
            <p:grpSpPr>
              <a:xfrm>
                <a:off x="5319150" y="3540840"/>
                <a:ext cx="1470791" cy="1472360"/>
                <a:chOff x="5319150" y="3540840"/>
                <a:chExt cx="1470791" cy="1472360"/>
              </a:xfrm>
            </p:grpSpPr>
            <p:pic>
              <p:nvPicPr>
                <p:cNvPr id="7" name="图片 6">
                  <a:extLst>
                    <a:ext uri="{FF2B5EF4-FFF2-40B4-BE49-F238E27FC236}">
                      <a16:creationId xmlns:a16="http://schemas.microsoft.com/office/drawing/2014/main" id="{D9488B66-9F61-4208-A96D-A3E27C54A1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4890491" y="4235543"/>
                  <a:ext cx="1206316" cy="348998"/>
                </a:xfrm>
                <a:prstGeom prst="rect">
                  <a:avLst/>
                </a:prstGeom>
              </p:spPr>
            </p:pic>
            <p:cxnSp>
              <p:nvCxnSpPr>
                <p:cNvPr id="20" name="连接符: 肘形 19">
                  <a:extLst>
                    <a:ext uri="{FF2B5EF4-FFF2-40B4-BE49-F238E27FC236}">
                      <a16:creationId xmlns:a16="http://schemas.microsoft.com/office/drawing/2014/main" id="{EADDEA83-64F1-4E2D-993A-0560DA60FA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19460" y="3540840"/>
                  <a:ext cx="270481" cy="918097"/>
                </a:xfrm>
                <a:prstGeom prst="bentConnector2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4" name="连接符: 肘形 23">
                <a:extLst>
                  <a:ext uri="{FF2B5EF4-FFF2-40B4-BE49-F238E27FC236}">
                    <a16:creationId xmlns:a16="http://schemas.microsoft.com/office/drawing/2014/main" id="{C0AEF6B8-B630-4E49-9629-8123EAC08B3C}"/>
                  </a:ext>
                </a:extLst>
              </p:cNvPr>
              <p:cNvCxnSpPr>
                <a:cxnSpLocks/>
                <a:endCxn id="203" idx="3"/>
              </p:cNvCxnSpPr>
              <p:nvPr/>
            </p:nvCxnSpPr>
            <p:spPr>
              <a:xfrm>
                <a:off x="6784064" y="3540840"/>
                <a:ext cx="1373626" cy="234762"/>
              </a:xfrm>
              <a:prstGeom prst="bentConnector2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39B61F94-6A5F-4384-A471-3F92DE01A512}"/>
                </a:ext>
              </a:extLst>
            </p:cNvPr>
            <p:cNvGrpSpPr/>
            <p:nvPr/>
          </p:nvGrpSpPr>
          <p:grpSpPr>
            <a:xfrm>
              <a:off x="5192592" y="813171"/>
              <a:ext cx="1525385" cy="4898026"/>
              <a:chOff x="5333307" y="664508"/>
              <a:chExt cx="1525385" cy="4898026"/>
            </a:xfrm>
          </p:grpSpPr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08FC44BB-C436-4007-B302-27F69D561B7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333307" y="664508"/>
                <a:ext cx="1525385" cy="4898026"/>
                <a:chOff x="5824883" y="920162"/>
                <a:chExt cx="1525385" cy="489802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127" name="对象 126">
                      <a:extLst>
                        <a:ext uri="{FF2B5EF4-FFF2-40B4-BE49-F238E27FC236}">
                          <a16:creationId xmlns:a16="http://schemas.microsoft.com/office/drawing/2014/main" id="{8DDA47E6-2E36-4512-BB46-F0093BE0268C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1382037471"/>
                        </p:ext>
                      </p:extLst>
                    </p:nvPr>
                  </p:nvGraphicFramePr>
                  <p:xfrm>
                    <a:off x="6329263" y="920162"/>
                    <a:ext cx="498475" cy="384175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9887" name="AxMath" r:id="rId45" imgW="249480" imgH="192600" progId="Equation.AxMath">
                            <p:embed/>
                          </p:oleObj>
                        </mc:Choice>
                        <mc:Fallback>
                          <p:oleObj name="AxMath" r:id="rId45" imgW="249480" imgH="192600" progId="Equation.AxMath">
                            <p:embed/>
                            <p:pic>
                              <p:nvPicPr>
                                <p:cNvPr id="30" name="对象 29">
                                  <a:extLst>
                                    <a:ext uri="{FF2B5EF4-FFF2-40B4-BE49-F238E27FC236}">
                                      <a16:creationId xmlns:a16="http://schemas.microsoft.com/office/drawing/2014/main" id="{540ECA6F-8E73-4A32-B445-0425B00BE943}"/>
                                    </a:ext>
                                  </a:extLst>
                                </p:cNvPr>
                                <p:cNvPicPr/>
                                <p:nvPr/>
                              </p:nvPicPr>
                              <p:blipFill>
                                <a:blip r:embed="rId46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6329263" y="920162"/>
                                  <a:ext cx="498475" cy="384175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127" name="对象 126">
                      <a:extLst>
                        <a:ext uri="{FF2B5EF4-FFF2-40B4-BE49-F238E27FC236}">
                          <a16:creationId xmlns:a16="http://schemas.microsoft.com/office/drawing/2014/main" id="{8DDA47E6-2E36-4512-BB46-F0093BE0268C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1382037471"/>
                        </p:ext>
                      </p:extLst>
                    </p:nvPr>
                  </p:nvGraphicFramePr>
                  <p:xfrm>
                    <a:off x="6329263" y="920162"/>
                    <a:ext cx="498475" cy="384175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9857" name="AxMath" r:id="rId47" imgW="249480" imgH="192600" progId="Equation.AxMath">
                            <p:embed/>
                          </p:oleObj>
                        </mc:Choice>
                        <mc:Fallback>
                          <p:oleObj name="AxMath" r:id="rId47" imgW="249480" imgH="192600" progId="Equation.AxMath">
                            <p:embed/>
                            <p:pic>
                              <p:nvPicPr>
                                <p:cNvPr id="30" name="对象 29">
                                  <a:extLst>
                                    <a:ext uri="{FF2B5EF4-FFF2-40B4-BE49-F238E27FC236}">
                                      <a16:creationId xmlns:a16="http://schemas.microsoft.com/office/drawing/2014/main" id="{540ECA6F-8E73-4A32-B445-0425B00BE943}"/>
                                    </a:ext>
                                  </a:extLst>
                                </p:cNvPr>
                                <p:cNvPicPr/>
                                <p:nvPr/>
                              </p:nvPicPr>
                              <p:blipFill>
                                <a:blip r:embed="rId48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6329263" y="920162"/>
                                  <a:ext cx="498475" cy="384175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  <p:sp>
              <p:nvSpPr>
                <p:cNvPr id="131" name="矩形: 圆角 130">
                  <a:extLst>
                    <a:ext uri="{FF2B5EF4-FFF2-40B4-BE49-F238E27FC236}">
                      <a16:creationId xmlns:a16="http://schemas.microsoft.com/office/drawing/2014/main" id="{E3339F34-750A-4C87-806F-90566354CF9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824883" y="1565953"/>
                  <a:ext cx="1525385" cy="3682893"/>
                </a:xfrm>
                <a:prstGeom prst="roundRect">
                  <a:avLst/>
                </a:prstGeom>
                <a:solidFill>
                  <a:schemeClr val="bg2">
                    <a:lumMod val="90000"/>
                  </a:schemeClr>
                </a:solidFill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132" name="直接箭头连接符 131">
                  <a:extLst>
                    <a:ext uri="{FF2B5EF4-FFF2-40B4-BE49-F238E27FC236}">
                      <a16:creationId xmlns:a16="http://schemas.microsoft.com/office/drawing/2014/main" id="{3E77CC44-8EFF-43EF-A24E-B0939974A051}"/>
                    </a:ext>
                  </a:extLst>
                </p:cNvPr>
                <p:cNvCxnSpPr/>
                <p:nvPr/>
              </p:nvCxnSpPr>
              <p:spPr>
                <a:xfrm>
                  <a:off x="6591182" y="1335055"/>
                  <a:ext cx="0" cy="743803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3" name="矩形 132">
                  <a:extLst>
                    <a:ext uri="{FF2B5EF4-FFF2-40B4-BE49-F238E27FC236}">
                      <a16:creationId xmlns:a16="http://schemas.microsoft.com/office/drawing/2014/main" id="{DE7D019E-5C45-406D-A222-717465001141}"/>
                    </a:ext>
                  </a:extLst>
                </p:cNvPr>
                <p:cNvSpPr/>
                <p:nvPr/>
              </p:nvSpPr>
              <p:spPr>
                <a:xfrm>
                  <a:off x="6281575" y="2109576"/>
                  <a:ext cx="612000" cy="33921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GRU</a:t>
                  </a:r>
                  <a:endParaRPr lang="zh-CN" altLang="en-US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4" name="矩形 133">
                  <a:extLst>
                    <a:ext uri="{FF2B5EF4-FFF2-40B4-BE49-F238E27FC236}">
                      <a16:creationId xmlns:a16="http://schemas.microsoft.com/office/drawing/2014/main" id="{31798B82-6543-46C1-8E63-947A5AB66873}"/>
                    </a:ext>
                  </a:extLst>
                </p:cNvPr>
                <p:cNvSpPr/>
                <p:nvPr/>
              </p:nvSpPr>
              <p:spPr>
                <a:xfrm>
                  <a:off x="5921170" y="3181072"/>
                  <a:ext cx="612000" cy="33921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GRU</a:t>
                  </a:r>
                  <a:endParaRPr lang="zh-CN" altLang="en-US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0" name="矩形 139">
                  <a:extLst>
                    <a:ext uri="{FF2B5EF4-FFF2-40B4-BE49-F238E27FC236}">
                      <a16:creationId xmlns:a16="http://schemas.microsoft.com/office/drawing/2014/main" id="{6ACA261F-8978-4677-91E7-D0B4B3AC3DD1}"/>
                    </a:ext>
                  </a:extLst>
                </p:cNvPr>
                <p:cNvSpPr/>
                <p:nvPr/>
              </p:nvSpPr>
              <p:spPr>
                <a:xfrm>
                  <a:off x="6272186" y="4239604"/>
                  <a:ext cx="612000" cy="33921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GRU</a:t>
                  </a:r>
                  <a:endParaRPr lang="zh-CN" altLang="en-US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1" name="矩形 140">
                  <a:extLst>
                    <a:ext uri="{FF2B5EF4-FFF2-40B4-BE49-F238E27FC236}">
                      <a16:creationId xmlns:a16="http://schemas.microsoft.com/office/drawing/2014/main" id="{37ED2840-C146-4863-A576-804F30006D25}"/>
                    </a:ext>
                  </a:extLst>
                </p:cNvPr>
                <p:cNvSpPr/>
                <p:nvPr/>
              </p:nvSpPr>
              <p:spPr>
                <a:xfrm>
                  <a:off x="6703433" y="3181072"/>
                  <a:ext cx="612000" cy="33921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GRU</a:t>
                  </a:r>
                  <a:endParaRPr lang="zh-CN" altLang="en-US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57" name="直接箭头连接符 56">
                  <a:extLst>
                    <a:ext uri="{FF2B5EF4-FFF2-40B4-BE49-F238E27FC236}">
                      <a16:creationId xmlns:a16="http://schemas.microsoft.com/office/drawing/2014/main" id="{92941430-97B1-4681-A6A8-ACA620DF1F34}"/>
                    </a:ext>
                  </a:extLst>
                </p:cNvPr>
                <p:cNvCxnSpPr>
                  <a:stCxn id="133" idx="2"/>
                  <a:endCxn id="134" idx="0"/>
                </p:cNvCxnSpPr>
                <p:nvPr/>
              </p:nvCxnSpPr>
              <p:spPr>
                <a:xfrm flipH="1">
                  <a:off x="6227170" y="2448790"/>
                  <a:ext cx="360405" cy="732282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箭头连接符 61">
                  <a:extLst>
                    <a:ext uri="{FF2B5EF4-FFF2-40B4-BE49-F238E27FC236}">
                      <a16:creationId xmlns:a16="http://schemas.microsoft.com/office/drawing/2014/main" id="{E76F5782-57B8-484C-8110-122B20E44C49}"/>
                    </a:ext>
                  </a:extLst>
                </p:cNvPr>
                <p:cNvCxnSpPr>
                  <a:stCxn id="133" idx="2"/>
                  <a:endCxn id="141" idx="0"/>
                </p:cNvCxnSpPr>
                <p:nvPr/>
              </p:nvCxnSpPr>
              <p:spPr>
                <a:xfrm>
                  <a:off x="6587575" y="2448790"/>
                  <a:ext cx="421858" cy="732282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箭头连接符 65">
                  <a:extLst>
                    <a:ext uri="{FF2B5EF4-FFF2-40B4-BE49-F238E27FC236}">
                      <a16:creationId xmlns:a16="http://schemas.microsoft.com/office/drawing/2014/main" id="{15A8F8AA-819B-46F9-8163-3E18825D2DE8}"/>
                    </a:ext>
                  </a:extLst>
                </p:cNvPr>
                <p:cNvCxnSpPr>
                  <a:endCxn id="140" idx="0"/>
                </p:cNvCxnSpPr>
                <p:nvPr/>
              </p:nvCxnSpPr>
              <p:spPr>
                <a:xfrm>
                  <a:off x="6246740" y="3520286"/>
                  <a:ext cx="331446" cy="719318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接箭头连接符 67">
                  <a:extLst>
                    <a:ext uri="{FF2B5EF4-FFF2-40B4-BE49-F238E27FC236}">
                      <a16:creationId xmlns:a16="http://schemas.microsoft.com/office/drawing/2014/main" id="{D64BFEEF-EF93-4A7F-8D38-FAB6EBD19C5F}"/>
                    </a:ext>
                  </a:extLst>
                </p:cNvPr>
                <p:cNvCxnSpPr>
                  <a:stCxn id="141" idx="2"/>
                  <a:endCxn id="140" idx="0"/>
                </p:cNvCxnSpPr>
                <p:nvPr/>
              </p:nvCxnSpPr>
              <p:spPr>
                <a:xfrm flipH="1">
                  <a:off x="6578186" y="3520286"/>
                  <a:ext cx="431247" cy="719318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接箭头连接符 145">
                  <a:extLst>
                    <a:ext uri="{FF2B5EF4-FFF2-40B4-BE49-F238E27FC236}">
                      <a16:creationId xmlns:a16="http://schemas.microsoft.com/office/drawing/2014/main" id="{7B6E6227-09D5-4E81-B24A-601C9418AB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78186" y="4578818"/>
                  <a:ext cx="0" cy="900758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147" name="对象 146">
                      <a:extLst>
                        <a:ext uri="{FF2B5EF4-FFF2-40B4-BE49-F238E27FC236}">
                          <a16:creationId xmlns:a16="http://schemas.microsoft.com/office/drawing/2014/main" id="{63EEA6BC-4221-43F5-90EE-C33C2CCF2714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1533905660"/>
                        </p:ext>
                      </p:extLst>
                    </p:nvPr>
                  </p:nvGraphicFramePr>
                  <p:xfrm>
                    <a:off x="6465888" y="5434013"/>
                    <a:ext cx="336550" cy="384175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9888" name="AxMath" r:id="rId49" imgW="168120" imgH="192600" progId="Equation.AxMath">
                            <p:embed/>
                          </p:oleObj>
                        </mc:Choice>
                        <mc:Fallback>
                          <p:oleObj name="AxMath" r:id="rId49" imgW="168120" imgH="192600" progId="Equation.AxMath">
                            <p:embed/>
                            <p:pic>
                              <p:nvPicPr>
                                <p:cNvPr id="127" name="对象 126">
                                  <a:extLst>
                                    <a:ext uri="{FF2B5EF4-FFF2-40B4-BE49-F238E27FC236}">
                                      <a16:creationId xmlns:a16="http://schemas.microsoft.com/office/drawing/2014/main" id="{8DDA47E6-2E36-4512-BB46-F0093BE0268C}"/>
                                    </a:ext>
                                  </a:extLst>
                                </p:cNvPr>
                                <p:cNvPicPr/>
                                <p:nvPr/>
                              </p:nvPicPr>
                              <p:blipFill>
                                <a:blip r:embed="rId43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6465888" y="5434013"/>
                                  <a:ext cx="336550" cy="384175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147" name="对象 146">
                      <a:extLst>
                        <a:ext uri="{FF2B5EF4-FFF2-40B4-BE49-F238E27FC236}">
                          <a16:creationId xmlns:a16="http://schemas.microsoft.com/office/drawing/2014/main" id="{63EEA6BC-4221-43F5-90EE-C33C2CCF2714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1533905660"/>
                        </p:ext>
                      </p:extLst>
                    </p:nvPr>
                  </p:nvGraphicFramePr>
                  <p:xfrm>
                    <a:off x="6465888" y="5434013"/>
                    <a:ext cx="336550" cy="384175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9858" name="AxMath" r:id="rId50" imgW="168120" imgH="192600" progId="Equation.AxMath">
                            <p:embed/>
                          </p:oleObj>
                        </mc:Choice>
                        <mc:Fallback>
                          <p:oleObj name="AxMath" r:id="rId50" imgW="168120" imgH="192600" progId="Equation.AxMath">
                            <p:embed/>
                            <p:pic>
                              <p:nvPicPr>
                                <p:cNvPr id="127" name="对象 126">
                                  <a:extLst>
                                    <a:ext uri="{FF2B5EF4-FFF2-40B4-BE49-F238E27FC236}">
                                      <a16:creationId xmlns:a16="http://schemas.microsoft.com/office/drawing/2014/main" id="{8DDA47E6-2E36-4512-BB46-F0093BE0268C}"/>
                                    </a:ext>
                                  </a:extLst>
                                </p:cNvPr>
                                <p:cNvPicPr/>
                                <p:nvPr/>
                              </p:nvPicPr>
                              <p:blipFill>
                                <a:blip r:embed="rId43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6465888" y="5434013"/>
                                  <a:ext cx="336550" cy="384175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76" name="对象 75">
                    <a:extLst>
                      <a:ext uri="{FF2B5EF4-FFF2-40B4-BE49-F238E27FC236}">
                        <a16:creationId xmlns:a16="http://schemas.microsoft.com/office/drawing/2014/main" id="{8E186911-6B84-4DB9-A498-B8A19FD75828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666034817"/>
                      </p:ext>
                    </p:extLst>
                  </p:nvPr>
                </p:nvGraphicFramePr>
                <p:xfrm>
                  <a:off x="5549289" y="1407583"/>
                  <a:ext cx="203200" cy="377825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9889" name="AxMath" r:id="rId51" imgW="101520" imgH="189360" progId="Equation.AxMath">
                          <p:embed/>
                        </p:oleObj>
                      </mc:Choice>
                      <mc:Fallback>
                        <p:oleObj name="AxMath" r:id="rId51" imgW="101520" imgH="189360" progId="Equation.AxMath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5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5549289" y="1407583"/>
                                <a:ext cx="203200" cy="377825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76" name="对象 75">
                    <a:extLst>
                      <a:ext uri="{FF2B5EF4-FFF2-40B4-BE49-F238E27FC236}">
                        <a16:creationId xmlns:a16="http://schemas.microsoft.com/office/drawing/2014/main" id="{8E186911-6B84-4DB9-A498-B8A19FD75828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666034817"/>
                      </p:ext>
                    </p:extLst>
                  </p:nvPr>
                </p:nvGraphicFramePr>
                <p:xfrm>
                  <a:off x="5549289" y="1407583"/>
                  <a:ext cx="203200" cy="377825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9859" name="AxMath" r:id="rId53" imgW="101520" imgH="189360" progId="Equation.AxMath">
                          <p:embed/>
                        </p:oleObj>
                      </mc:Choice>
                      <mc:Fallback>
                        <p:oleObj name="AxMath" r:id="rId53" imgW="101520" imgH="189360" progId="Equation.AxMath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54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5549289" y="1407583"/>
                                <a:ext cx="203200" cy="377825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</p:grp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D7107209-ED36-45DF-BBCC-9624A7A15EB4}"/>
                </a:ext>
              </a:extLst>
            </p:cNvPr>
            <p:cNvGrpSpPr/>
            <p:nvPr/>
          </p:nvGrpSpPr>
          <p:grpSpPr>
            <a:xfrm>
              <a:off x="7045544" y="746209"/>
              <a:ext cx="1525385" cy="5031950"/>
              <a:chOff x="7195280" y="597546"/>
              <a:chExt cx="1525385" cy="5031950"/>
            </a:xfrm>
          </p:grpSpPr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8BD717B0-76BE-49AE-B299-3158F3F6D11A}"/>
                  </a:ext>
                </a:extLst>
              </p:cNvPr>
              <p:cNvGrpSpPr/>
              <p:nvPr/>
            </p:nvGrpSpPr>
            <p:grpSpPr>
              <a:xfrm>
                <a:off x="7195280" y="597546"/>
                <a:ext cx="1525385" cy="5031950"/>
                <a:chOff x="5372286" y="1028700"/>
                <a:chExt cx="1525385" cy="5031950"/>
              </a:xfrm>
            </p:grpSpPr>
            <p:sp>
              <p:nvSpPr>
                <p:cNvPr id="54" name="矩形: 圆角 53">
                  <a:extLst>
                    <a:ext uri="{FF2B5EF4-FFF2-40B4-BE49-F238E27FC236}">
                      <a16:creationId xmlns:a16="http://schemas.microsoft.com/office/drawing/2014/main" id="{2E2D2E23-EF1E-41AD-9B61-5A58E324788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72286" y="1737000"/>
                  <a:ext cx="1525385" cy="3682893"/>
                </a:xfrm>
                <a:prstGeom prst="roundRect">
                  <a:avLst/>
                </a:prstGeom>
                <a:solidFill>
                  <a:schemeClr val="bg2">
                    <a:lumMod val="90000"/>
                  </a:schemeClr>
                </a:solidFill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grpSp>
              <p:nvGrpSpPr>
                <p:cNvPr id="37" name="组合 36">
                  <a:extLst>
                    <a:ext uri="{FF2B5EF4-FFF2-40B4-BE49-F238E27FC236}">
                      <a16:creationId xmlns:a16="http://schemas.microsoft.com/office/drawing/2014/main" id="{2F5457E7-B3D6-4D72-91C1-0FA565D7790B}"/>
                    </a:ext>
                  </a:extLst>
                </p:cNvPr>
                <p:cNvGrpSpPr/>
                <p:nvPr/>
              </p:nvGrpSpPr>
              <p:grpSpPr>
                <a:xfrm>
                  <a:off x="5507038" y="1028700"/>
                  <a:ext cx="1196975" cy="5031950"/>
                  <a:chOff x="5507038" y="1028700"/>
                  <a:chExt cx="1196975" cy="5031950"/>
                </a:xfrm>
              </p:grpSpPr>
              <p:sp>
                <p:nvSpPr>
                  <p:cNvPr id="58" name="椭圆 57">
                    <a:extLst>
                      <a:ext uri="{FF2B5EF4-FFF2-40B4-BE49-F238E27FC236}">
                        <a16:creationId xmlns:a16="http://schemas.microsoft.com/office/drawing/2014/main" id="{78BFE8D7-258D-4AB1-B043-16B2B4122D73}"/>
                      </a:ext>
                    </a:extLst>
                  </p:cNvPr>
                  <p:cNvSpPr/>
                  <p:nvPr/>
                </p:nvSpPr>
                <p:spPr>
                  <a:xfrm>
                    <a:off x="6005726" y="4814242"/>
                    <a:ext cx="235758" cy="246241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dirty="0">
                        <a:solidFill>
                          <a:schemeClr val="tx1"/>
                        </a:solidFill>
                      </a:rPr>
                      <a:t>➕</a:t>
                    </a:r>
                  </a:p>
                </p:txBody>
              </p:sp>
              <p:sp>
                <p:nvSpPr>
                  <p:cNvPr id="14" name="矩形 13">
                    <a:extLst>
                      <a:ext uri="{FF2B5EF4-FFF2-40B4-BE49-F238E27FC236}">
                        <a16:creationId xmlns:a16="http://schemas.microsoft.com/office/drawing/2014/main" id="{E88C3E26-9DAA-49A2-9FC6-B26E28F01B22}"/>
                      </a:ext>
                    </a:extLst>
                  </p:cNvPr>
                  <p:cNvSpPr/>
                  <p:nvPr/>
                </p:nvSpPr>
                <p:spPr>
                  <a:xfrm>
                    <a:off x="5817605" y="2162512"/>
                    <a:ext cx="612000" cy="339214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Conv</a:t>
                    </a:r>
                    <a:endParaRPr lang="zh-CN" altLang="en-US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16" name="直接箭头连接符 15">
                    <a:extLst>
                      <a:ext uri="{FF2B5EF4-FFF2-40B4-BE49-F238E27FC236}">
                        <a16:creationId xmlns:a16="http://schemas.microsoft.com/office/drawing/2014/main" id="{04258B78-C9CB-41EA-BAAF-2B2992344E90}"/>
                      </a:ext>
                    </a:extLst>
                  </p:cNvPr>
                  <p:cNvCxnSpPr/>
                  <p:nvPr/>
                </p:nvCxnSpPr>
                <p:spPr>
                  <a:xfrm>
                    <a:off x="6096000" y="1398896"/>
                    <a:ext cx="0" cy="743803"/>
                  </a:xfrm>
                  <a:prstGeom prst="straightConnector1">
                    <a:avLst/>
                  </a:prstGeom>
                  <a:ln w="317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直接箭头连接符 107">
                    <a:extLst>
                      <a:ext uri="{FF2B5EF4-FFF2-40B4-BE49-F238E27FC236}">
                        <a16:creationId xmlns:a16="http://schemas.microsoft.com/office/drawing/2014/main" id="{576FF077-FA7F-483C-8F2E-AC7A9AF88D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23605" y="4587223"/>
                    <a:ext cx="0" cy="1092427"/>
                  </a:xfrm>
                  <a:prstGeom prst="straightConnector1">
                    <a:avLst/>
                  </a:prstGeom>
                  <a:ln w="317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直接箭头连接符 109">
                    <a:extLst>
                      <a:ext uri="{FF2B5EF4-FFF2-40B4-BE49-F238E27FC236}">
                        <a16:creationId xmlns:a16="http://schemas.microsoft.com/office/drawing/2014/main" id="{076E9896-9F56-489D-BE6E-7CAC3175A5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96000" y="2515219"/>
                    <a:ext cx="0" cy="336645"/>
                  </a:xfrm>
                  <a:prstGeom prst="straightConnector1">
                    <a:avLst/>
                  </a:prstGeom>
                  <a:ln w="317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直接箭头连接符 112">
                    <a:extLst>
                      <a:ext uri="{FF2B5EF4-FFF2-40B4-BE49-F238E27FC236}">
                        <a16:creationId xmlns:a16="http://schemas.microsoft.com/office/drawing/2014/main" id="{597342AB-E752-4268-86D9-FC4E2B25F0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96000" y="3184976"/>
                    <a:ext cx="0" cy="336645"/>
                  </a:xfrm>
                  <a:prstGeom prst="straightConnector1">
                    <a:avLst/>
                  </a:prstGeom>
                  <a:ln w="317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直接箭头连接符 113">
                    <a:extLst>
                      <a:ext uri="{FF2B5EF4-FFF2-40B4-BE49-F238E27FC236}">
                        <a16:creationId xmlns:a16="http://schemas.microsoft.com/office/drawing/2014/main" id="{B12130E7-864B-4488-A36E-95636A00C3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23605" y="3879515"/>
                    <a:ext cx="0" cy="336645"/>
                  </a:xfrm>
                  <a:prstGeom prst="straightConnector1">
                    <a:avLst/>
                  </a:prstGeom>
                  <a:ln w="317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直接连接符 20">
                    <a:extLst>
                      <a:ext uri="{FF2B5EF4-FFF2-40B4-BE49-F238E27FC236}">
                        <a16:creationId xmlns:a16="http://schemas.microsoft.com/office/drawing/2014/main" id="{D715AD14-6D66-4F4B-A4EC-4A8926F64AAD}"/>
                      </a:ext>
                    </a:extLst>
                  </p:cNvPr>
                  <p:cNvCxnSpPr/>
                  <p:nvPr/>
                </p:nvCxnSpPr>
                <p:spPr>
                  <a:xfrm>
                    <a:off x="6096000" y="1891156"/>
                    <a:ext cx="584579" cy="0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连接符: 肘形 22">
                    <a:extLst>
                      <a:ext uri="{FF2B5EF4-FFF2-40B4-BE49-F238E27FC236}">
                        <a16:creationId xmlns:a16="http://schemas.microsoft.com/office/drawing/2014/main" id="{B47D33A6-078E-46CD-8FD3-491716A0EC38}"/>
                      </a:ext>
                    </a:extLst>
                  </p:cNvPr>
                  <p:cNvCxnSpPr>
                    <a:endCxn id="58" idx="6"/>
                  </p:cNvCxnSpPr>
                  <p:nvPr/>
                </p:nvCxnSpPr>
                <p:spPr>
                  <a:xfrm rot="5400000">
                    <a:off x="4944753" y="3187888"/>
                    <a:ext cx="3046207" cy="452743"/>
                  </a:xfrm>
                  <a:prstGeom prst="bentConnector2">
                    <a:avLst/>
                  </a:prstGeom>
                  <a:ln w="317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9" name="矩形 118">
                    <a:extLst>
                      <a:ext uri="{FF2B5EF4-FFF2-40B4-BE49-F238E27FC236}">
                        <a16:creationId xmlns:a16="http://schemas.microsoft.com/office/drawing/2014/main" id="{F48DE542-C1D8-4E41-9B07-0F59662600D5}"/>
                      </a:ext>
                    </a:extLst>
                  </p:cNvPr>
                  <p:cNvSpPr/>
                  <p:nvPr/>
                </p:nvSpPr>
                <p:spPr>
                  <a:xfrm>
                    <a:off x="5790000" y="3536361"/>
                    <a:ext cx="612000" cy="339214"/>
                  </a:xfrm>
                  <a:prstGeom prst="rect">
                    <a:avLst/>
                  </a:prstGeom>
                  <a:solidFill>
                    <a:srgbClr val="FFFF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LN</a:t>
                    </a:r>
                    <a:endParaRPr lang="zh-CN" altLang="en-US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0" name="矩形 119">
                    <a:extLst>
                      <a:ext uri="{FF2B5EF4-FFF2-40B4-BE49-F238E27FC236}">
                        <a16:creationId xmlns:a16="http://schemas.microsoft.com/office/drawing/2014/main" id="{950D8889-0BCE-44C5-8764-AFD5E4CCD8C6}"/>
                      </a:ext>
                    </a:extLst>
                  </p:cNvPr>
                  <p:cNvSpPr/>
                  <p:nvPr/>
                </p:nvSpPr>
                <p:spPr>
                  <a:xfrm>
                    <a:off x="5799745" y="2850754"/>
                    <a:ext cx="612000" cy="339214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400" dirty="0" err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ReLu</a:t>
                    </a:r>
                    <a:endParaRPr lang="zh-CN" altLang="en-US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2" name="矩形 121">
                    <a:extLst>
                      <a:ext uri="{FF2B5EF4-FFF2-40B4-BE49-F238E27FC236}">
                        <a16:creationId xmlns:a16="http://schemas.microsoft.com/office/drawing/2014/main" id="{9B50DC09-D373-492E-AD80-709BC421A092}"/>
                      </a:ext>
                    </a:extLst>
                  </p:cNvPr>
                  <p:cNvSpPr/>
                  <p:nvPr/>
                </p:nvSpPr>
                <p:spPr>
                  <a:xfrm>
                    <a:off x="5799745" y="4248009"/>
                    <a:ext cx="612000" cy="339214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Conv</a:t>
                    </a:r>
                    <a:endParaRPr lang="zh-CN" altLang="en-US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graphicFrame>
                    <p:nvGraphicFrame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5E9D69FD-C1B3-4E2E-8322-05AC51D11FE3}"/>
                          </a:ext>
                        </a:extLst>
                      </p:cNvPr>
                      <p:cNvGraphicFramePr>
                        <a:graphicFrameLocks noChangeAspect="1"/>
                      </p:cNvGraphicFramePr>
                      <p:nvPr>
                        <p:extLst>
                          <p:ext uri="{D42A27DB-BD31-4B8C-83A1-F6EECF244321}">
                            <p14:modId xmlns:p14="http://schemas.microsoft.com/office/powerpoint/2010/main" val="1392803138"/>
                          </p:ext>
                        </p:extLst>
                      </p:nvPr>
                    </p:nvGraphicFramePr>
                    <p:xfrm>
                      <a:off x="5958505" y="5679650"/>
                      <a:ext cx="330200" cy="381000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9890" name="AxMath" r:id="rId55" imgW="164880" imgH="190800" progId="Equation.AxMath">
                              <p:embed/>
                            </p:oleObj>
                          </mc:Choice>
                          <mc:Fallback>
                            <p:oleObj name="AxMath" r:id="rId55" imgW="164880" imgH="190800" progId="Equation.AxMath">
                              <p:embed/>
                              <p:pic>
                                <p:nvPicPr>
                                  <p:cNvPr id="0" name=""/>
                                  <p:cNvPicPr/>
                                  <p:nvPr/>
                                </p:nvPicPr>
                                <p:blipFill>
                                  <a:blip r:embed="rId56"/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5958505" y="5679650"/>
                                    <a:ext cx="330200" cy="381000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Choice>
                <mc:Fallback xmlns="">
                  <p:graphicFrame>
                    <p:nvGraphicFrame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5E9D69FD-C1B3-4E2E-8322-05AC51D11FE3}"/>
                          </a:ext>
                        </a:extLst>
                      </p:cNvPr>
                      <p:cNvGraphicFramePr>
                        <a:graphicFrameLocks noChangeAspect="1"/>
                      </p:cNvGraphicFramePr>
                      <p:nvPr>
                        <p:extLst>
                          <p:ext uri="{D42A27DB-BD31-4B8C-83A1-F6EECF244321}">
                            <p14:modId xmlns:p14="http://schemas.microsoft.com/office/powerpoint/2010/main" val="1392803138"/>
                          </p:ext>
                        </p:extLst>
                      </p:nvPr>
                    </p:nvGraphicFramePr>
                    <p:xfrm>
                      <a:off x="5958505" y="5679650"/>
                      <a:ext cx="330200" cy="381000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9860" name="AxMath" r:id="rId57" imgW="164880" imgH="190800" progId="Equation.AxMath">
                              <p:embed/>
                            </p:oleObj>
                          </mc:Choice>
                          <mc:Fallback>
                            <p:oleObj name="AxMath" r:id="rId57" imgW="164880" imgH="190800" progId="Equation.AxMath">
                              <p:embed/>
                              <p:pic>
                                <p:nvPicPr>
                                  <p:cNvPr id="0" name=""/>
                                  <p:cNvPicPr/>
                                  <p:nvPr/>
                                </p:nvPicPr>
                                <p:blipFill>
                                  <a:blip r:embed="rId58"/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5958505" y="5679650"/>
                                    <a:ext cx="330200" cy="381000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graphicFrame>
                    <p:nvGraphicFramePr>
                      <p:cNvPr id="30" name="对象 29">
                        <a:extLst>
                          <a:ext uri="{FF2B5EF4-FFF2-40B4-BE49-F238E27FC236}">
                            <a16:creationId xmlns:a16="http://schemas.microsoft.com/office/drawing/2014/main" id="{540ECA6F-8E73-4A32-B445-0425B00BE943}"/>
                          </a:ext>
                        </a:extLst>
                      </p:cNvPr>
                      <p:cNvGraphicFramePr>
                        <a:graphicFrameLocks noChangeAspect="1"/>
                      </p:cNvGraphicFramePr>
                      <p:nvPr>
                        <p:extLst>
                          <p:ext uri="{D42A27DB-BD31-4B8C-83A1-F6EECF244321}">
                            <p14:modId xmlns:p14="http://schemas.microsoft.com/office/powerpoint/2010/main" val="1150820189"/>
                          </p:ext>
                        </p:extLst>
                      </p:nvPr>
                    </p:nvGraphicFramePr>
                    <p:xfrm>
                      <a:off x="5507038" y="1028700"/>
                      <a:ext cx="1196975" cy="384175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9891" name="AxMath" r:id="rId59" imgW="598320" imgH="192600" progId="Equation.AxMath">
                              <p:embed/>
                            </p:oleObj>
                          </mc:Choice>
                          <mc:Fallback>
                            <p:oleObj name="AxMath" r:id="rId59" imgW="598320" imgH="192600" progId="Equation.AxMath">
                              <p:embed/>
                              <p:pic>
                                <p:nvPicPr>
                                  <p:cNvPr id="0" name=""/>
                                  <p:cNvPicPr/>
                                  <p:nvPr/>
                                </p:nvPicPr>
                                <p:blipFill>
                                  <a:blip r:embed="rId60"/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5507038" y="1028700"/>
                                    <a:ext cx="1196975" cy="384175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Choice>
                <mc:Fallback xmlns="">
                  <p:graphicFrame>
                    <p:nvGraphicFramePr>
                      <p:cNvPr id="30" name="对象 29">
                        <a:extLst>
                          <a:ext uri="{FF2B5EF4-FFF2-40B4-BE49-F238E27FC236}">
                            <a16:creationId xmlns:a16="http://schemas.microsoft.com/office/drawing/2014/main" id="{540ECA6F-8E73-4A32-B445-0425B00BE943}"/>
                          </a:ext>
                        </a:extLst>
                      </p:cNvPr>
                      <p:cNvGraphicFramePr>
                        <a:graphicFrameLocks noChangeAspect="1"/>
                      </p:cNvGraphicFramePr>
                      <p:nvPr>
                        <p:extLst>
                          <p:ext uri="{D42A27DB-BD31-4B8C-83A1-F6EECF244321}">
                            <p14:modId xmlns:p14="http://schemas.microsoft.com/office/powerpoint/2010/main" val="1150820189"/>
                          </p:ext>
                        </p:extLst>
                      </p:nvPr>
                    </p:nvGraphicFramePr>
                    <p:xfrm>
                      <a:off x="5507038" y="1028700"/>
                      <a:ext cx="1196975" cy="384175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9861" name="AxMath" r:id="rId61" imgW="598320" imgH="192600" progId="Equation.AxMath">
                              <p:embed/>
                            </p:oleObj>
                          </mc:Choice>
                          <mc:Fallback>
                            <p:oleObj name="AxMath" r:id="rId61" imgW="598320" imgH="192600" progId="Equation.AxMath">
                              <p:embed/>
                              <p:pic>
                                <p:nvPicPr>
                                  <p:cNvPr id="0" name=""/>
                                  <p:cNvPicPr/>
                                  <p:nvPr/>
                                </p:nvPicPr>
                                <p:blipFill>
                                  <a:blip r:embed="rId62"/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5507038" y="1028700"/>
                                    <a:ext cx="1196975" cy="384175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Fallback>
              </mc:AlternateContent>
            </p:grpSp>
          </p:grp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50" name="对象 149">
                    <a:extLst>
                      <a:ext uri="{FF2B5EF4-FFF2-40B4-BE49-F238E27FC236}">
                        <a16:creationId xmlns:a16="http://schemas.microsoft.com/office/drawing/2014/main" id="{9B4AAB32-B0FF-41E4-B174-7168C4D55FE7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387629234"/>
                      </p:ext>
                    </p:extLst>
                  </p:nvPr>
                </p:nvGraphicFramePr>
                <p:xfrm>
                  <a:off x="7381386" y="1410547"/>
                  <a:ext cx="206375" cy="377825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9892" name="AxMath" r:id="rId63" imgW="103320" imgH="189360" progId="Equation.AxMath">
                          <p:embed/>
                        </p:oleObj>
                      </mc:Choice>
                      <mc:Fallback>
                        <p:oleObj name="AxMath" r:id="rId63" imgW="103320" imgH="189360" progId="Equation.AxMath">
                          <p:embed/>
                          <p:pic>
                            <p:nvPicPr>
                              <p:cNvPr id="76" name="对象 75">
                                <a:extLst>
                                  <a:ext uri="{FF2B5EF4-FFF2-40B4-BE49-F238E27FC236}">
                                    <a16:creationId xmlns:a16="http://schemas.microsoft.com/office/drawing/2014/main" id="{8E186911-6B84-4DB9-A498-B8A19FD75828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64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7381386" y="1410547"/>
                                <a:ext cx="206375" cy="377825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150" name="对象 149">
                    <a:extLst>
                      <a:ext uri="{FF2B5EF4-FFF2-40B4-BE49-F238E27FC236}">
                        <a16:creationId xmlns:a16="http://schemas.microsoft.com/office/drawing/2014/main" id="{9B4AAB32-B0FF-41E4-B174-7168C4D55FE7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387629234"/>
                      </p:ext>
                    </p:extLst>
                  </p:nvPr>
                </p:nvGraphicFramePr>
                <p:xfrm>
                  <a:off x="7381386" y="1410547"/>
                  <a:ext cx="206375" cy="377825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9862" name="AxMath" r:id="rId65" imgW="103320" imgH="189360" progId="Equation.AxMath">
                          <p:embed/>
                        </p:oleObj>
                      </mc:Choice>
                      <mc:Fallback>
                        <p:oleObj name="AxMath" r:id="rId65" imgW="103320" imgH="189360" progId="Equation.AxMath">
                          <p:embed/>
                          <p:pic>
                            <p:nvPicPr>
                              <p:cNvPr id="76" name="对象 75">
                                <a:extLst>
                                  <a:ext uri="{FF2B5EF4-FFF2-40B4-BE49-F238E27FC236}">
                                    <a16:creationId xmlns:a16="http://schemas.microsoft.com/office/drawing/2014/main" id="{8E186911-6B84-4DB9-A498-B8A19FD75828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66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7381386" y="1410547"/>
                                <a:ext cx="206375" cy="377825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707217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E62619E2-7A75-43B9-BAF9-0D5E186C63CE}"/>
              </a:ext>
            </a:extLst>
          </p:cNvPr>
          <p:cNvGrpSpPr/>
          <p:nvPr/>
        </p:nvGrpSpPr>
        <p:grpSpPr>
          <a:xfrm>
            <a:off x="687977" y="869181"/>
            <a:ext cx="6077054" cy="4444904"/>
            <a:chOff x="3085322" y="1343608"/>
            <a:chExt cx="6077054" cy="4444904"/>
          </a:xfrm>
        </p:grpSpPr>
        <p:grpSp>
          <p:nvGrpSpPr>
            <p:cNvPr id="228" name="组合 227">
              <a:extLst>
                <a:ext uri="{FF2B5EF4-FFF2-40B4-BE49-F238E27FC236}">
                  <a16:creationId xmlns:a16="http://schemas.microsoft.com/office/drawing/2014/main" id="{6BC4E50A-832F-4AC6-A34B-A9E66900A98F}"/>
                </a:ext>
              </a:extLst>
            </p:cNvPr>
            <p:cNvGrpSpPr/>
            <p:nvPr/>
          </p:nvGrpSpPr>
          <p:grpSpPr>
            <a:xfrm>
              <a:off x="3085322" y="1343608"/>
              <a:ext cx="6077054" cy="4444904"/>
              <a:chOff x="2241576" y="1190778"/>
              <a:chExt cx="6576863" cy="4992449"/>
            </a:xfrm>
          </p:grpSpPr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EE3D6EA4-F59C-4127-901D-CAC8873521D8}"/>
                  </a:ext>
                </a:extLst>
              </p:cNvPr>
              <p:cNvGrpSpPr/>
              <p:nvPr/>
            </p:nvGrpSpPr>
            <p:grpSpPr>
              <a:xfrm>
                <a:off x="2856450" y="1190778"/>
                <a:ext cx="5568681" cy="1458865"/>
                <a:chOff x="1300605" y="1757160"/>
                <a:chExt cx="5568681" cy="1458865"/>
              </a:xfrm>
            </p:grpSpPr>
            <p:grpSp>
              <p:nvGrpSpPr>
                <p:cNvPr id="48" name="组合 47">
                  <a:extLst>
                    <a:ext uri="{FF2B5EF4-FFF2-40B4-BE49-F238E27FC236}">
                      <a16:creationId xmlns:a16="http://schemas.microsoft.com/office/drawing/2014/main" id="{31558086-ED27-465C-BE0A-AA4662122E98}"/>
                    </a:ext>
                  </a:extLst>
                </p:cNvPr>
                <p:cNvGrpSpPr/>
                <p:nvPr/>
              </p:nvGrpSpPr>
              <p:grpSpPr>
                <a:xfrm>
                  <a:off x="1300605" y="1757160"/>
                  <a:ext cx="1310184" cy="1458865"/>
                  <a:chOff x="1509217" y="1004556"/>
                  <a:chExt cx="1310184" cy="1458865"/>
                </a:xfrm>
              </p:grpSpPr>
              <p:sp>
                <p:nvSpPr>
                  <p:cNvPr id="29" name="箭头: 右 28">
                    <a:extLst>
                      <a:ext uri="{FF2B5EF4-FFF2-40B4-BE49-F238E27FC236}">
                        <a16:creationId xmlns:a16="http://schemas.microsoft.com/office/drawing/2014/main" id="{1D0BF5FE-C1E8-46E5-BD28-EFEC1A4E06E6}"/>
                      </a:ext>
                    </a:extLst>
                  </p:cNvPr>
                  <p:cNvSpPr/>
                  <p:nvPr/>
                </p:nvSpPr>
                <p:spPr>
                  <a:xfrm>
                    <a:off x="2253020" y="2129051"/>
                    <a:ext cx="566381" cy="92122"/>
                  </a:xfrm>
                  <a:prstGeom prst="rightArrow">
                    <a:avLst>
                      <a:gd name="adj1" fmla="val 63793"/>
                      <a:gd name="adj2" fmla="val 50000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45" name="组合 44">
                    <a:extLst>
                      <a:ext uri="{FF2B5EF4-FFF2-40B4-BE49-F238E27FC236}">
                        <a16:creationId xmlns:a16="http://schemas.microsoft.com/office/drawing/2014/main" id="{B4A0A07D-7317-413F-89F2-EFA71E2A63A6}"/>
                      </a:ext>
                    </a:extLst>
                  </p:cNvPr>
                  <p:cNvGrpSpPr/>
                  <p:nvPr/>
                </p:nvGrpSpPr>
                <p:grpSpPr>
                  <a:xfrm>
                    <a:off x="1509217" y="1004556"/>
                    <a:ext cx="689212" cy="1458865"/>
                    <a:chOff x="1509217" y="1004556"/>
                    <a:chExt cx="689212" cy="1458865"/>
                  </a:xfrm>
                </p:grpSpPr>
                <p:sp>
                  <p:nvSpPr>
                    <p:cNvPr id="2" name="矩形 1">
                      <a:extLst>
                        <a:ext uri="{FF2B5EF4-FFF2-40B4-BE49-F238E27FC236}">
                          <a16:creationId xmlns:a16="http://schemas.microsoft.com/office/drawing/2014/main" id="{CB11E34D-7148-4D49-BBF8-7ABD046703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9217" y="1903863"/>
                      <a:ext cx="689212" cy="55955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KF  update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8" name="箭头: 下 27">
                      <a:extLst>
                        <a:ext uri="{FF2B5EF4-FFF2-40B4-BE49-F238E27FC236}">
                          <a16:creationId xmlns:a16="http://schemas.microsoft.com/office/drawing/2014/main" id="{3D9078CE-67B2-4FC2-84EB-6E64E0334F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61700" y="1430739"/>
                      <a:ext cx="184245" cy="382137"/>
                    </a:xfrm>
                    <a:prstGeom prst="downArrow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graphicFrame>
                      <p:nvGraphicFramePr>
                        <p:cNvPr id="41" name="对象 40">
                          <a:extLst>
                            <a:ext uri="{FF2B5EF4-FFF2-40B4-BE49-F238E27FC236}">
                              <a16:creationId xmlns:a16="http://schemas.microsoft.com/office/drawing/2014/main" id="{D9E790B4-22C2-4096-8030-25254D8501B7}"/>
                            </a:ext>
                          </a:extLst>
                        </p:cNvPr>
                        <p:cNvGraphicFramePr>
                          <a:graphicFrameLocks noChangeAspect="1"/>
                        </p:cNvGraphicFramePr>
                        <p:nvPr>
                          <p:extLst/>
                        </p:nvPr>
                      </p:nvGraphicFramePr>
                      <p:xfrm>
                        <a:off x="1719757" y="1004556"/>
                        <a:ext cx="279400" cy="381000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spid="_x0000_s14422" name="AxMath" r:id="rId3" imgW="140400" imgH="190800" progId="Equation.AxMath">
                                <p:embed/>
                              </p:oleObj>
                            </mc:Choice>
                            <mc:Fallback>
                              <p:oleObj name="AxMath" r:id="rId3" imgW="140400" imgH="190800" progId="Equation.AxMath">
                                <p:embed/>
                                <p:pic>
                                  <p:nvPicPr>
                                    <p:cNvPr id="41" name="对象 40">
                                      <a:extLst>
                                        <a:ext uri="{FF2B5EF4-FFF2-40B4-BE49-F238E27FC236}">
                                          <a16:creationId xmlns:a16="http://schemas.microsoft.com/office/drawing/2014/main" id="{D9E790B4-22C2-4096-8030-25254D8501B7}"/>
                                        </a:ext>
                                      </a:extLst>
                                    </p:cNvPr>
                                    <p:cNvPicPr/>
                                    <p:nvPr/>
                                  </p:nvPicPr>
                                  <p:blipFill>
                                    <a:blip r:embed="rId4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1719757" y="1004556"/>
                                      <a:ext cx="279400" cy="381000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Choice>
                  <mc:Fallback xmlns="">
                    <p:graphicFrame>
                      <p:nvGraphicFramePr>
                        <p:cNvPr id="41" name="对象 40">
                          <a:extLst>
                            <a:ext uri="{FF2B5EF4-FFF2-40B4-BE49-F238E27FC236}">
                              <a16:creationId xmlns:a16="http://schemas.microsoft.com/office/drawing/2014/main" id="{D9E790B4-22C2-4096-8030-25254D8501B7}"/>
                            </a:ext>
                          </a:extLst>
                        </p:cNvPr>
                        <p:cNvGraphicFramePr>
                          <a:graphicFrameLocks noChangeAspect="1"/>
                        </p:cNvGraphicFramePr>
                        <p:nvPr>
                          <p:extLst>
                            <p:ext uri="{D42A27DB-BD31-4B8C-83A1-F6EECF244321}">
                              <p14:modId xmlns:p14="http://schemas.microsoft.com/office/powerpoint/2010/main" val="1812059903"/>
                            </p:ext>
                          </p:extLst>
                        </p:nvPr>
                      </p:nvGraphicFramePr>
                      <p:xfrm>
                        <a:off x="1719757" y="1004556"/>
                        <a:ext cx="279400" cy="381000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spid="_x0000_s9246" name="AxMath" r:id="rId5" imgW="140400" imgH="190800" progId="Equation.AxMath">
                                <p:embed/>
                              </p:oleObj>
                            </mc:Choice>
                            <mc:Fallback>
                              <p:oleObj name="AxMath" r:id="rId5" imgW="140400" imgH="190800" progId="Equation.AxMath">
                                <p:embed/>
                                <p:pic>
                                  <p:nvPicPr>
                                    <p:cNvPr id="0" name=""/>
                                    <p:cNvPicPr/>
                                    <p:nvPr/>
                                  </p:nvPicPr>
                                  <p:blipFill>
                                    <a:blip r:embed="rId6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1719757" y="1004556"/>
                                      <a:ext cx="279400" cy="381000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Fallback>
                </mc:AlternateContent>
              </p:grpSp>
            </p:grpSp>
            <p:grpSp>
              <p:nvGrpSpPr>
                <p:cNvPr id="49" name="组合 48">
                  <a:extLst>
                    <a:ext uri="{FF2B5EF4-FFF2-40B4-BE49-F238E27FC236}">
                      <a16:creationId xmlns:a16="http://schemas.microsoft.com/office/drawing/2014/main" id="{00113093-4043-448F-B4A6-C97BFA9C5B2E}"/>
                    </a:ext>
                  </a:extLst>
                </p:cNvPr>
                <p:cNvGrpSpPr/>
                <p:nvPr/>
              </p:nvGrpSpPr>
              <p:grpSpPr>
                <a:xfrm>
                  <a:off x="3180783" y="1763674"/>
                  <a:ext cx="1931156" cy="1452351"/>
                  <a:chOff x="3044024" y="956479"/>
                  <a:chExt cx="1931156" cy="1452351"/>
                </a:xfrm>
              </p:grpSpPr>
              <p:sp>
                <p:nvSpPr>
                  <p:cNvPr id="32" name="箭头: 右 31">
                    <a:extLst>
                      <a:ext uri="{FF2B5EF4-FFF2-40B4-BE49-F238E27FC236}">
                        <a16:creationId xmlns:a16="http://schemas.microsoft.com/office/drawing/2014/main" id="{AEAC43D7-7B8A-4F62-8F6D-C4BAED70C214}"/>
                      </a:ext>
                    </a:extLst>
                  </p:cNvPr>
                  <p:cNvSpPr/>
                  <p:nvPr/>
                </p:nvSpPr>
                <p:spPr>
                  <a:xfrm>
                    <a:off x="4408799" y="2091520"/>
                    <a:ext cx="566381" cy="92122"/>
                  </a:xfrm>
                  <a:prstGeom prst="rightArrow">
                    <a:avLst>
                      <a:gd name="adj1" fmla="val 63793"/>
                      <a:gd name="adj2" fmla="val 50000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3" name="箭头: 右 32">
                    <a:extLst>
                      <a:ext uri="{FF2B5EF4-FFF2-40B4-BE49-F238E27FC236}">
                        <a16:creationId xmlns:a16="http://schemas.microsoft.com/office/drawing/2014/main" id="{620AC413-B2DD-45AC-ABF9-3681F0C9B48E}"/>
                      </a:ext>
                    </a:extLst>
                  </p:cNvPr>
                  <p:cNvSpPr/>
                  <p:nvPr/>
                </p:nvSpPr>
                <p:spPr>
                  <a:xfrm>
                    <a:off x="3044024" y="2091520"/>
                    <a:ext cx="566381" cy="92122"/>
                  </a:xfrm>
                  <a:prstGeom prst="rightArrow">
                    <a:avLst>
                      <a:gd name="adj1" fmla="val 63793"/>
                      <a:gd name="adj2" fmla="val 50000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46" name="组合 45">
                    <a:extLst>
                      <a:ext uri="{FF2B5EF4-FFF2-40B4-BE49-F238E27FC236}">
                        <a16:creationId xmlns:a16="http://schemas.microsoft.com/office/drawing/2014/main" id="{1864F547-8919-44DB-AE6D-C65ADCFFACB9}"/>
                      </a:ext>
                    </a:extLst>
                  </p:cNvPr>
                  <p:cNvGrpSpPr/>
                  <p:nvPr/>
                </p:nvGrpSpPr>
                <p:grpSpPr>
                  <a:xfrm>
                    <a:off x="3664996" y="956479"/>
                    <a:ext cx="689212" cy="1452351"/>
                    <a:chOff x="2996823" y="1004246"/>
                    <a:chExt cx="689212" cy="1452351"/>
                  </a:xfrm>
                </p:grpSpPr>
                <p:sp>
                  <p:nvSpPr>
                    <p:cNvPr id="12" name="矩形 11">
                      <a:extLst>
                        <a:ext uri="{FF2B5EF4-FFF2-40B4-BE49-F238E27FC236}">
                          <a16:creationId xmlns:a16="http://schemas.microsoft.com/office/drawing/2014/main" id="{8FE9ED57-C35E-4EFB-B513-34425FE77E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96823" y="1897039"/>
                      <a:ext cx="689212" cy="55955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KF  update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39" name="箭头: 下 38">
                      <a:extLst>
                        <a:ext uri="{FF2B5EF4-FFF2-40B4-BE49-F238E27FC236}">
                          <a16:creationId xmlns:a16="http://schemas.microsoft.com/office/drawing/2014/main" id="{89BC93E3-3870-4ACF-905C-5E6A8EBB0A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49306" y="1430740"/>
                      <a:ext cx="184245" cy="382137"/>
                    </a:xfrm>
                    <a:prstGeom prst="downArrow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graphicFrame>
                      <p:nvGraphicFramePr>
                        <p:cNvPr id="42" name="对象 41">
                          <a:extLst>
                            <a:ext uri="{FF2B5EF4-FFF2-40B4-BE49-F238E27FC236}">
                              <a16:creationId xmlns:a16="http://schemas.microsoft.com/office/drawing/2014/main" id="{D771E5F3-226A-404E-9830-02BAF062A09C}"/>
                            </a:ext>
                          </a:extLst>
                        </p:cNvPr>
                        <p:cNvGraphicFramePr>
                          <a:graphicFrameLocks noChangeAspect="1"/>
                        </p:cNvGraphicFramePr>
                        <p:nvPr>
                          <p:extLst/>
                        </p:nvPr>
                      </p:nvGraphicFramePr>
                      <p:xfrm>
                        <a:off x="3249306" y="1004246"/>
                        <a:ext cx="269875" cy="381000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spid="_x0000_s14423" name="AxMath" r:id="rId7" imgW="135000" imgH="190800" progId="Equation.AxMath">
                                <p:embed/>
                              </p:oleObj>
                            </mc:Choice>
                            <mc:Fallback>
                              <p:oleObj name="AxMath" r:id="rId7" imgW="135000" imgH="190800" progId="Equation.AxMath">
                                <p:embed/>
                                <p:pic>
                                  <p:nvPicPr>
                                    <p:cNvPr id="42" name="对象 41">
                                      <a:extLst>
                                        <a:ext uri="{FF2B5EF4-FFF2-40B4-BE49-F238E27FC236}">
                                          <a16:creationId xmlns:a16="http://schemas.microsoft.com/office/drawing/2014/main" id="{D771E5F3-226A-404E-9830-02BAF062A09C}"/>
                                        </a:ext>
                                      </a:extLst>
                                    </p:cNvPr>
                                    <p:cNvPicPr/>
                                    <p:nvPr/>
                                  </p:nvPicPr>
                                  <p:blipFill>
                                    <a:blip r:embed="rId8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3249306" y="1004246"/>
                                      <a:ext cx="269875" cy="381000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Choice>
                  <mc:Fallback xmlns="">
                    <p:graphicFrame>
                      <p:nvGraphicFramePr>
                        <p:cNvPr id="42" name="对象 41">
                          <a:extLst>
                            <a:ext uri="{FF2B5EF4-FFF2-40B4-BE49-F238E27FC236}">
                              <a16:creationId xmlns:a16="http://schemas.microsoft.com/office/drawing/2014/main" id="{D771E5F3-226A-404E-9830-02BAF062A09C}"/>
                            </a:ext>
                          </a:extLst>
                        </p:cNvPr>
                        <p:cNvGraphicFramePr>
                          <a:graphicFrameLocks noChangeAspect="1"/>
                        </p:cNvGraphicFramePr>
                        <p:nvPr>
                          <p:extLst>
                            <p:ext uri="{D42A27DB-BD31-4B8C-83A1-F6EECF244321}">
                              <p14:modId xmlns:p14="http://schemas.microsoft.com/office/powerpoint/2010/main" val="1365148858"/>
                            </p:ext>
                          </p:extLst>
                        </p:nvPr>
                      </p:nvGraphicFramePr>
                      <p:xfrm>
                        <a:off x="3249306" y="1004246"/>
                        <a:ext cx="269875" cy="381000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spid="_x0000_s9247" name="AxMath" r:id="rId9" imgW="135000" imgH="190800" progId="Equation.AxMath">
                                <p:embed/>
                              </p:oleObj>
                            </mc:Choice>
                            <mc:Fallback>
                              <p:oleObj name="AxMath" r:id="rId9" imgW="135000" imgH="190800" progId="Equation.AxMath">
                                <p:embed/>
                                <p:pic>
                                  <p:nvPicPr>
                                    <p:cNvPr id="41" name="对象 40">
                                      <a:extLst>
                                        <a:ext uri="{FF2B5EF4-FFF2-40B4-BE49-F238E27FC236}">
                                          <a16:creationId xmlns:a16="http://schemas.microsoft.com/office/drawing/2014/main" id="{D9E790B4-22C2-4096-8030-25254D8501B7}"/>
                                        </a:ext>
                                      </a:extLst>
                                    </p:cNvPr>
                                    <p:cNvPicPr/>
                                    <p:nvPr/>
                                  </p:nvPicPr>
                                  <p:blipFill>
                                    <a:blip r:embed="rId10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3249306" y="1004246"/>
                                      <a:ext cx="269875" cy="381000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Fallback>
                </mc:AlternateContent>
              </p:grpSp>
            </p:grpSp>
            <p:grpSp>
              <p:nvGrpSpPr>
                <p:cNvPr id="50" name="组合 49">
                  <a:extLst>
                    <a:ext uri="{FF2B5EF4-FFF2-40B4-BE49-F238E27FC236}">
                      <a16:creationId xmlns:a16="http://schemas.microsoft.com/office/drawing/2014/main" id="{C81DFB54-673F-4EBC-A23F-7837BE2D8470}"/>
                    </a:ext>
                  </a:extLst>
                </p:cNvPr>
                <p:cNvGrpSpPr/>
                <p:nvPr/>
              </p:nvGrpSpPr>
              <p:grpSpPr>
                <a:xfrm>
                  <a:off x="5559102" y="1762550"/>
                  <a:ext cx="1310184" cy="1450006"/>
                  <a:chOff x="6921119" y="819503"/>
                  <a:chExt cx="1310184" cy="1450006"/>
                </a:xfrm>
              </p:grpSpPr>
              <p:sp>
                <p:nvSpPr>
                  <p:cNvPr id="35" name="箭头: 右 34">
                    <a:extLst>
                      <a:ext uri="{FF2B5EF4-FFF2-40B4-BE49-F238E27FC236}">
                        <a16:creationId xmlns:a16="http://schemas.microsoft.com/office/drawing/2014/main" id="{316A2CD3-B496-409E-98B9-F7DE710CE9B6}"/>
                      </a:ext>
                    </a:extLst>
                  </p:cNvPr>
                  <p:cNvSpPr/>
                  <p:nvPr/>
                </p:nvSpPr>
                <p:spPr>
                  <a:xfrm>
                    <a:off x="6921119" y="1948786"/>
                    <a:ext cx="566381" cy="92122"/>
                  </a:xfrm>
                  <a:prstGeom prst="rightArrow">
                    <a:avLst>
                      <a:gd name="adj1" fmla="val 63793"/>
                      <a:gd name="adj2" fmla="val 50000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47" name="组合 46">
                    <a:extLst>
                      <a:ext uri="{FF2B5EF4-FFF2-40B4-BE49-F238E27FC236}">
                        <a16:creationId xmlns:a16="http://schemas.microsoft.com/office/drawing/2014/main" id="{0C0315B8-BA50-491A-9D8F-A5FC2EB53C6B}"/>
                      </a:ext>
                    </a:extLst>
                  </p:cNvPr>
                  <p:cNvGrpSpPr/>
                  <p:nvPr/>
                </p:nvGrpSpPr>
                <p:grpSpPr>
                  <a:xfrm>
                    <a:off x="7542091" y="819503"/>
                    <a:ext cx="689212" cy="1450006"/>
                    <a:chOff x="4484429" y="1006591"/>
                    <a:chExt cx="689212" cy="1450006"/>
                  </a:xfrm>
                </p:grpSpPr>
                <p:sp>
                  <p:nvSpPr>
                    <p:cNvPr id="13" name="矩形 12">
                      <a:extLst>
                        <a:ext uri="{FF2B5EF4-FFF2-40B4-BE49-F238E27FC236}">
                          <a16:creationId xmlns:a16="http://schemas.microsoft.com/office/drawing/2014/main" id="{AB6CB5E7-E01A-41D8-88EA-1B2D0984FE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429" y="1897039"/>
                      <a:ext cx="689212" cy="55955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KF  update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38" name="箭头: 下 37">
                      <a:extLst>
                        <a:ext uri="{FF2B5EF4-FFF2-40B4-BE49-F238E27FC236}">
                          <a16:creationId xmlns:a16="http://schemas.microsoft.com/office/drawing/2014/main" id="{DDD7F8D6-C0FC-4123-8ECE-F5BDAC71EB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24403" y="1412543"/>
                      <a:ext cx="184245" cy="382137"/>
                    </a:xfrm>
                    <a:prstGeom prst="downArrow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graphicFrame>
                      <p:nvGraphicFramePr>
                        <p:cNvPr id="43" name="对象 42">
                          <a:extLst>
                            <a:ext uri="{FF2B5EF4-FFF2-40B4-BE49-F238E27FC236}">
                              <a16:creationId xmlns:a16="http://schemas.microsoft.com/office/drawing/2014/main" id="{1E2DA2D8-B99F-4A3E-B65F-A03F16CFD07F}"/>
                            </a:ext>
                          </a:extLst>
                        </p:cNvPr>
                        <p:cNvGraphicFramePr>
                          <a:graphicFrameLocks noChangeAspect="1"/>
                        </p:cNvGraphicFramePr>
                        <p:nvPr>
                          <p:extLst/>
                        </p:nvPr>
                      </p:nvGraphicFramePr>
                      <p:xfrm>
                        <a:off x="4692252" y="1006591"/>
                        <a:ext cx="333375" cy="381000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spid="_x0000_s14424" name="AxMath" r:id="rId11" imgW="166680" imgH="190800" progId="Equation.AxMath">
                                <p:embed/>
                              </p:oleObj>
                            </mc:Choice>
                            <mc:Fallback>
                              <p:oleObj name="AxMath" r:id="rId11" imgW="166680" imgH="190800" progId="Equation.AxMath">
                                <p:embed/>
                                <p:pic>
                                  <p:nvPicPr>
                                    <p:cNvPr id="43" name="对象 42">
                                      <a:extLst>
                                        <a:ext uri="{FF2B5EF4-FFF2-40B4-BE49-F238E27FC236}">
                                          <a16:creationId xmlns:a16="http://schemas.microsoft.com/office/drawing/2014/main" id="{1E2DA2D8-B99F-4A3E-B65F-A03F16CFD07F}"/>
                                        </a:ext>
                                      </a:extLst>
                                    </p:cNvPr>
                                    <p:cNvPicPr/>
                                    <p:nvPr/>
                                  </p:nvPicPr>
                                  <p:blipFill>
                                    <a:blip r:embed="rId12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4692252" y="1006591"/>
                                      <a:ext cx="333375" cy="381000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Choice>
                  <mc:Fallback xmlns="">
                    <p:graphicFrame>
                      <p:nvGraphicFramePr>
                        <p:cNvPr id="43" name="对象 42">
                          <a:extLst>
                            <a:ext uri="{FF2B5EF4-FFF2-40B4-BE49-F238E27FC236}">
                              <a16:creationId xmlns:a16="http://schemas.microsoft.com/office/drawing/2014/main" id="{1E2DA2D8-B99F-4A3E-B65F-A03F16CFD07F}"/>
                            </a:ext>
                          </a:extLst>
                        </p:cNvPr>
                        <p:cNvGraphicFramePr>
                          <a:graphicFrameLocks noChangeAspect="1"/>
                        </p:cNvGraphicFramePr>
                        <p:nvPr>
                          <p:extLst>
                            <p:ext uri="{D42A27DB-BD31-4B8C-83A1-F6EECF244321}">
                              <p14:modId xmlns:p14="http://schemas.microsoft.com/office/powerpoint/2010/main" val="527568500"/>
                            </p:ext>
                          </p:extLst>
                        </p:nvPr>
                      </p:nvGraphicFramePr>
                      <p:xfrm>
                        <a:off x="4692252" y="1006591"/>
                        <a:ext cx="333375" cy="381000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spid="_x0000_s9248" name="AxMath" r:id="rId13" imgW="166680" imgH="190800" progId="Equation.AxMath">
                                <p:embed/>
                              </p:oleObj>
                            </mc:Choice>
                            <mc:Fallback>
                              <p:oleObj name="AxMath" r:id="rId13" imgW="166680" imgH="190800" progId="Equation.AxMath">
                                <p:embed/>
                                <p:pic>
                                  <p:nvPicPr>
                                    <p:cNvPr id="41" name="对象 40">
                                      <a:extLst>
                                        <a:ext uri="{FF2B5EF4-FFF2-40B4-BE49-F238E27FC236}">
                                          <a16:creationId xmlns:a16="http://schemas.microsoft.com/office/drawing/2014/main" id="{D9E790B4-22C2-4096-8030-25254D8501B7}"/>
                                        </a:ext>
                                      </a:extLst>
                                    </p:cNvPr>
                                    <p:cNvPicPr/>
                                    <p:nvPr/>
                                  </p:nvPicPr>
                                  <p:blipFill>
                                    <a:blip r:embed="rId14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4692252" y="1006591"/>
                                      <a:ext cx="333375" cy="381000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Fallback>
                </mc:AlternateContent>
              </p:grpSp>
            </p:grpSp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52" name="对象 51">
                      <a:extLst>
                        <a:ext uri="{FF2B5EF4-FFF2-40B4-BE49-F238E27FC236}">
                          <a16:creationId xmlns:a16="http://schemas.microsoft.com/office/drawing/2014/main" id="{9A525355-CE6F-4442-9BD9-866E87E736C5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2707092" y="2770373"/>
                    <a:ext cx="419100" cy="377825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4425" name="AxMath" r:id="rId15" imgW="209520" imgH="189360" progId="Equation.AxMath">
                            <p:embed/>
                          </p:oleObj>
                        </mc:Choice>
                        <mc:Fallback>
                          <p:oleObj name="AxMath" r:id="rId15" imgW="209520" imgH="189360" progId="Equation.AxMath">
                            <p:embed/>
                            <p:pic>
                              <p:nvPicPr>
                                <p:cNvPr id="52" name="对象 51">
                                  <a:extLst>
                                    <a:ext uri="{FF2B5EF4-FFF2-40B4-BE49-F238E27FC236}">
                                      <a16:creationId xmlns:a16="http://schemas.microsoft.com/office/drawing/2014/main" id="{9A525355-CE6F-4442-9BD9-866E87E736C5}"/>
                                    </a:ext>
                                  </a:extLst>
                                </p:cNvPr>
                                <p:cNvPicPr/>
                                <p:nvPr/>
                              </p:nvPicPr>
                              <p:blipFill>
                                <a:blip r:embed="rId16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2707092" y="2770373"/>
                                  <a:ext cx="419100" cy="377825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52" name="对象 51">
                      <a:extLst>
                        <a:ext uri="{FF2B5EF4-FFF2-40B4-BE49-F238E27FC236}">
                          <a16:creationId xmlns:a16="http://schemas.microsoft.com/office/drawing/2014/main" id="{9A525355-CE6F-4442-9BD9-866E87E736C5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2423206738"/>
                        </p:ext>
                      </p:extLst>
                    </p:nvPr>
                  </p:nvGraphicFramePr>
                  <p:xfrm>
                    <a:off x="2707092" y="2770373"/>
                    <a:ext cx="419100" cy="377825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9249" name="AxMath" r:id="rId17" imgW="209520" imgH="189360" progId="Equation.AxMath">
                            <p:embed/>
                          </p:oleObj>
                        </mc:Choice>
                        <mc:Fallback>
                          <p:oleObj name="AxMath" r:id="rId17" imgW="209520" imgH="189360" progId="Equation.AxMath">
                            <p:embed/>
                            <p:pic>
                              <p:nvPicPr>
                                <p:cNvPr id="0" name=""/>
                                <p:cNvPicPr/>
                                <p:nvPr/>
                              </p:nvPicPr>
                              <p:blipFill>
                                <a:blip r:embed="rId18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2707092" y="2770373"/>
                                  <a:ext cx="419100" cy="377825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53" name="对象 52">
                      <a:extLst>
                        <a:ext uri="{FF2B5EF4-FFF2-40B4-BE49-F238E27FC236}">
                          <a16:creationId xmlns:a16="http://schemas.microsoft.com/office/drawing/2014/main" id="{AF102D27-B630-4D8D-BAA9-46A685DE2578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5145225" y="2774056"/>
                    <a:ext cx="419100" cy="377825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4426" name="AxMath" r:id="rId19" imgW="209520" imgH="189360" progId="Equation.AxMath">
                            <p:embed/>
                          </p:oleObj>
                        </mc:Choice>
                        <mc:Fallback>
                          <p:oleObj name="AxMath" r:id="rId19" imgW="209520" imgH="189360" progId="Equation.AxMath">
                            <p:embed/>
                            <p:pic>
                              <p:nvPicPr>
                                <p:cNvPr id="53" name="对象 52">
                                  <a:extLst>
                                    <a:ext uri="{FF2B5EF4-FFF2-40B4-BE49-F238E27FC236}">
                                      <a16:creationId xmlns:a16="http://schemas.microsoft.com/office/drawing/2014/main" id="{AF102D27-B630-4D8D-BAA9-46A685DE2578}"/>
                                    </a:ext>
                                  </a:extLst>
                                </p:cNvPr>
                                <p:cNvPicPr/>
                                <p:nvPr/>
                              </p:nvPicPr>
                              <p:blipFill>
                                <a:blip r:embed="rId16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5145225" y="2774056"/>
                                  <a:ext cx="419100" cy="377825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53" name="对象 52">
                      <a:extLst>
                        <a:ext uri="{FF2B5EF4-FFF2-40B4-BE49-F238E27FC236}">
                          <a16:creationId xmlns:a16="http://schemas.microsoft.com/office/drawing/2014/main" id="{AF102D27-B630-4D8D-BAA9-46A685DE2578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2256042088"/>
                        </p:ext>
                      </p:extLst>
                    </p:nvPr>
                  </p:nvGraphicFramePr>
                  <p:xfrm>
                    <a:off x="5145225" y="2774056"/>
                    <a:ext cx="419100" cy="377825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9250" name="AxMath" r:id="rId20" imgW="209520" imgH="189360" progId="Equation.AxMath">
                            <p:embed/>
                          </p:oleObj>
                        </mc:Choice>
                        <mc:Fallback>
                          <p:oleObj name="AxMath" r:id="rId20" imgW="209520" imgH="189360" progId="Equation.AxMath">
                            <p:embed/>
                            <p:pic>
                              <p:nvPicPr>
                                <p:cNvPr id="52" name="对象 51">
                                  <a:extLst>
                                    <a:ext uri="{FF2B5EF4-FFF2-40B4-BE49-F238E27FC236}">
                                      <a16:creationId xmlns:a16="http://schemas.microsoft.com/office/drawing/2014/main" id="{9A525355-CE6F-4442-9BD9-866E87E736C5}"/>
                                    </a:ext>
                                  </a:extLst>
                                </p:cNvPr>
                                <p:cNvPicPr/>
                                <p:nvPr/>
                              </p:nvPicPr>
                              <p:blipFill>
                                <a:blip r:embed="rId18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5145225" y="2774056"/>
                                  <a:ext cx="419100" cy="377825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</p:grpSp>
          <p:grpSp>
            <p:nvGrpSpPr>
              <p:cNvPr id="188" name="组合 187">
                <a:extLst>
                  <a:ext uri="{FF2B5EF4-FFF2-40B4-BE49-F238E27FC236}">
                    <a16:creationId xmlns:a16="http://schemas.microsoft.com/office/drawing/2014/main" id="{456B9204-436C-40B6-8649-33C87C0C26D5}"/>
                  </a:ext>
                </a:extLst>
              </p:cNvPr>
              <p:cNvGrpSpPr/>
              <p:nvPr/>
            </p:nvGrpSpPr>
            <p:grpSpPr>
              <a:xfrm>
                <a:off x="2241576" y="3118513"/>
                <a:ext cx="6576863" cy="3064714"/>
                <a:chOff x="2105100" y="874651"/>
                <a:chExt cx="5089457" cy="3759162"/>
              </a:xfrm>
            </p:grpSpPr>
            <p:sp>
              <p:nvSpPr>
                <p:cNvPr id="189" name="矩形: 圆角 188">
                  <a:extLst>
                    <a:ext uri="{FF2B5EF4-FFF2-40B4-BE49-F238E27FC236}">
                      <a16:creationId xmlns:a16="http://schemas.microsoft.com/office/drawing/2014/main" id="{EE23B6DE-8423-4EED-8799-5EB47E685B45}"/>
                    </a:ext>
                  </a:extLst>
                </p:cNvPr>
                <p:cNvSpPr/>
                <p:nvPr/>
              </p:nvSpPr>
              <p:spPr>
                <a:xfrm>
                  <a:off x="2569004" y="874651"/>
                  <a:ext cx="4256995" cy="3759162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grpSp>
              <p:nvGrpSpPr>
                <p:cNvPr id="190" name="组合 189">
                  <a:extLst>
                    <a:ext uri="{FF2B5EF4-FFF2-40B4-BE49-F238E27FC236}">
                      <a16:creationId xmlns:a16="http://schemas.microsoft.com/office/drawing/2014/main" id="{CF8043BB-6B4B-4C24-8A9A-CA5E42560E5D}"/>
                    </a:ext>
                  </a:extLst>
                </p:cNvPr>
                <p:cNvGrpSpPr/>
                <p:nvPr/>
              </p:nvGrpSpPr>
              <p:grpSpPr>
                <a:xfrm>
                  <a:off x="2477211" y="1860642"/>
                  <a:ext cx="4437809" cy="1721681"/>
                  <a:chOff x="1897182" y="3061645"/>
                  <a:chExt cx="4437809" cy="1721681"/>
                </a:xfrm>
              </p:grpSpPr>
              <p:sp>
                <p:nvSpPr>
                  <p:cNvPr id="195" name="矩形 194">
                    <a:extLst>
                      <a:ext uri="{FF2B5EF4-FFF2-40B4-BE49-F238E27FC236}">
                        <a16:creationId xmlns:a16="http://schemas.microsoft.com/office/drawing/2014/main" id="{817AF780-69E1-4689-9575-B0FF086BA106}"/>
                      </a:ext>
                    </a:extLst>
                  </p:cNvPr>
                  <p:cNvSpPr/>
                  <p:nvPr/>
                </p:nvSpPr>
                <p:spPr>
                  <a:xfrm>
                    <a:off x="4916091" y="3077569"/>
                    <a:ext cx="313899" cy="1697796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grpSp>
                <p:nvGrpSpPr>
                  <p:cNvPr id="196" name="组合 195">
                    <a:extLst>
                      <a:ext uri="{FF2B5EF4-FFF2-40B4-BE49-F238E27FC236}">
                        <a16:creationId xmlns:a16="http://schemas.microsoft.com/office/drawing/2014/main" id="{20F70575-0D9A-4117-A178-BE8A1DC1EF0A}"/>
                      </a:ext>
                    </a:extLst>
                  </p:cNvPr>
                  <p:cNvGrpSpPr/>
                  <p:nvPr/>
                </p:nvGrpSpPr>
                <p:grpSpPr>
                  <a:xfrm>
                    <a:off x="1897182" y="3077569"/>
                    <a:ext cx="2515983" cy="1697797"/>
                    <a:chOff x="716650" y="2183641"/>
                    <a:chExt cx="2515983" cy="1697797"/>
                  </a:xfrm>
                </p:grpSpPr>
                <p:sp>
                  <p:nvSpPr>
                    <p:cNvPr id="206" name="箭头: 右 205">
                      <a:extLst>
                        <a:ext uri="{FF2B5EF4-FFF2-40B4-BE49-F238E27FC236}">
                          <a16:creationId xmlns:a16="http://schemas.microsoft.com/office/drawing/2014/main" id="{0B8D5393-2530-4820-B60B-2F2A80762D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650" y="3079844"/>
                      <a:ext cx="887105" cy="59141"/>
                    </a:xfrm>
                    <a:prstGeom prst="rightArrow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7" name="矩形 206">
                      <a:extLst>
                        <a:ext uri="{FF2B5EF4-FFF2-40B4-BE49-F238E27FC236}">
                          <a16:creationId xmlns:a16="http://schemas.microsoft.com/office/drawing/2014/main" id="{EFC305F3-4643-441F-9AAC-0B162382DA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7606" y="2183642"/>
                      <a:ext cx="313899" cy="1697796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pic>
                  <p:nvPicPr>
                    <p:cNvPr id="208" name="图片 207">
                      <a:extLst>
                        <a:ext uri="{FF2B5EF4-FFF2-40B4-BE49-F238E27FC236}">
                          <a16:creationId xmlns:a16="http://schemas.microsoft.com/office/drawing/2014/main" id="{7F837489-97CD-4CE7-9AFD-D9FCC3E38DC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6200000">
                      <a:off x="1016978" y="2881506"/>
                      <a:ext cx="1212465" cy="271209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09" name="箭头: 右 208">
                      <a:extLst>
                        <a:ext uri="{FF2B5EF4-FFF2-40B4-BE49-F238E27FC236}">
                          <a16:creationId xmlns:a16="http://schemas.microsoft.com/office/drawing/2014/main" id="{6314AF32-3A22-4758-9886-35C9FA9A0A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01505" y="3079844"/>
                      <a:ext cx="368489" cy="59141"/>
                    </a:xfrm>
                    <a:prstGeom prst="rightArrow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214" name="矩形 213">
                      <a:extLst>
                        <a:ext uri="{FF2B5EF4-FFF2-40B4-BE49-F238E27FC236}">
                          <a16:creationId xmlns:a16="http://schemas.microsoft.com/office/drawing/2014/main" id="{3E1C09AA-07DB-44FF-A481-5AF105117E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88721" y="2183641"/>
                      <a:ext cx="313899" cy="1697796"/>
                    </a:xfrm>
                    <a:prstGeom prst="rect">
                      <a:avLst/>
                    </a:prstGeom>
                    <a:solidFill>
                      <a:srgbClr val="00B0F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211" name="箭头: 右 210">
                      <a:extLst>
                        <a:ext uri="{FF2B5EF4-FFF2-40B4-BE49-F238E27FC236}">
                          <a16:creationId xmlns:a16="http://schemas.microsoft.com/office/drawing/2014/main" id="{4208FB20-C031-4EC0-BEDF-87633D272B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15677" y="3084394"/>
                      <a:ext cx="387806" cy="54591"/>
                    </a:xfrm>
                    <a:prstGeom prst="rightArrow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2" name="矩形 211">
                      <a:extLst>
                        <a:ext uri="{FF2B5EF4-FFF2-40B4-BE49-F238E27FC236}">
                          <a16:creationId xmlns:a16="http://schemas.microsoft.com/office/drawing/2014/main" id="{0E27F06A-93A8-46F2-A240-A9BFF685EC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03482" y="2183641"/>
                      <a:ext cx="313899" cy="1697796"/>
                    </a:xfrm>
                    <a:prstGeom prst="rect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pic>
                  <p:nvPicPr>
                    <p:cNvPr id="213" name="图片 212">
                      <a:extLst>
                        <a:ext uri="{FF2B5EF4-FFF2-40B4-BE49-F238E27FC236}">
                          <a16:creationId xmlns:a16="http://schemas.microsoft.com/office/drawing/2014/main" id="{02E60BB3-6FB8-40AE-A5D7-A410FFD1FC2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6200000">
                      <a:off x="2523948" y="2904358"/>
                      <a:ext cx="1103471" cy="313898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97" name="矩形 196">
                    <a:extLst>
                      <a:ext uri="{FF2B5EF4-FFF2-40B4-BE49-F238E27FC236}">
                        <a16:creationId xmlns:a16="http://schemas.microsoft.com/office/drawing/2014/main" id="{AE219F49-7742-40FA-80AC-DB790C6F72C7}"/>
                      </a:ext>
                    </a:extLst>
                  </p:cNvPr>
                  <p:cNvSpPr/>
                  <p:nvPr/>
                </p:nvSpPr>
                <p:spPr>
                  <a:xfrm>
                    <a:off x="5617796" y="3077569"/>
                    <a:ext cx="313899" cy="1697796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198" name="连接符: 肘形 197">
                    <a:extLst>
                      <a:ext uri="{FF2B5EF4-FFF2-40B4-BE49-F238E27FC236}">
                        <a16:creationId xmlns:a16="http://schemas.microsoft.com/office/drawing/2014/main" id="{E57A337D-9807-4BAD-92CC-070FD9F292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75931" y="3094792"/>
                    <a:ext cx="1074684" cy="893602"/>
                  </a:xfrm>
                  <a:prstGeom prst="bentConnector4">
                    <a:avLst>
                      <a:gd name="adj1" fmla="val 155"/>
                      <a:gd name="adj2" fmla="val 125582"/>
                    </a:avLst>
                  </a:prstGeom>
                  <a:ln w="317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连接符: 肘形 198">
                    <a:extLst>
                      <a:ext uri="{FF2B5EF4-FFF2-40B4-BE49-F238E27FC236}">
                        <a16:creationId xmlns:a16="http://schemas.microsoft.com/office/drawing/2014/main" id="{0002E51F-5934-436F-874C-FE06DDD42F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1759" y="4003342"/>
                    <a:ext cx="1173272" cy="779984"/>
                  </a:xfrm>
                  <a:prstGeom prst="bentConnector4">
                    <a:avLst>
                      <a:gd name="adj1" fmla="val -310"/>
                      <a:gd name="adj2" fmla="val 129308"/>
                    </a:avLst>
                  </a:prstGeom>
                  <a:ln w="317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连接符: 肘形 199">
                    <a:extLst>
                      <a:ext uri="{FF2B5EF4-FFF2-40B4-BE49-F238E27FC236}">
                        <a16:creationId xmlns:a16="http://schemas.microsoft.com/office/drawing/2014/main" id="{0C689B78-31CE-4E07-B9BA-5AD5E234A4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97786" y="3085043"/>
                    <a:ext cx="2875254" cy="910825"/>
                  </a:xfrm>
                  <a:prstGeom prst="bentConnector4">
                    <a:avLst>
                      <a:gd name="adj1" fmla="val 42"/>
                      <a:gd name="adj2" fmla="val 168551"/>
                    </a:avLst>
                  </a:prstGeom>
                  <a:ln w="317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01" name="图片 200">
                    <a:extLst>
                      <a:ext uri="{FF2B5EF4-FFF2-40B4-BE49-F238E27FC236}">
                        <a16:creationId xmlns:a16="http://schemas.microsoft.com/office/drawing/2014/main" id="{6E681BCF-739E-4274-9F27-BCD69EDEC6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6200000">
                    <a:off x="4683679" y="3741640"/>
                    <a:ext cx="719390" cy="317019"/>
                  </a:xfrm>
                  <a:prstGeom prst="rect">
                    <a:avLst/>
                  </a:prstGeom>
                  <a:noFill/>
                </p:spPr>
              </p:pic>
              <p:sp>
                <p:nvSpPr>
                  <p:cNvPr id="202" name="箭头: 右 201">
                    <a:extLst>
                      <a:ext uri="{FF2B5EF4-FFF2-40B4-BE49-F238E27FC236}">
                        <a16:creationId xmlns:a16="http://schemas.microsoft.com/office/drawing/2014/main" id="{D841F274-C28B-4F6D-A06E-BD5972F1A7DE}"/>
                      </a:ext>
                    </a:extLst>
                  </p:cNvPr>
                  <p:cNvSpPr/>
                  <p:nvPr/>
                </p:nvSpPr>
                <p:spPr>
                  <a:xfrm>
                    <a:off x="5232040" y="3955235"/>
                    <a:ext cx="368489" cy="59141"/>
                  </a:xfrm>
                  <a:prstGeom prst="rightArrow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pic>
                <p:nvPicPr>
                  <p:cNvPr id="203" name="图片 202">
                    <a:extLst>
                      <a:ext uri="{FF2B5EF4-FFF2-40B4-BE49-F238E27FC236}">
                        <a16:creationId xmlns:a16="http://schemas.microsoft.com/office/drawing/2014/main" id="{7E7398CC-129E-4869-A481-459DB2825D0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6200000">
                    <a:off x="4924218" y="3740763"/>
                    <a:ext cx="1697796" cy="339559"/>
                  </a:xfrm>
                  <a:prstGeom prst="rect">
                    <a:avLst/>
                  </a:prstGeom>
                </p:spPr>
              </p:pic>
              <p:cxnSp>
                <p:nvCxnSpPr>
                  <p:cNvPr id="204" name="连接符: 肘形 203">
                    <a:extLst>
                      <a:ext uri="{FF2B5EF4-FFF2-40B4-BE49-F238E27FC236}">
                        <a16:creationId xmlns:a16="http://schemas.microsoft.com/office/drawing/2014/main" id="{5B45E4A1-0E03-426A-99E6-8850E3021020}"/>
                      </a:ext>
                    </a:extLst>
                  </p:cNvPr>
                  <p:cNvCxnSpPr>
                    <a:cxnSpLocks/>
                    <a:endCxn id="203" idx="1"/>
                  </p:cNvCxnSpPr>
                  <p:nvPr/>
                </p:nvCxnSpPr>
                <p:spPr>
                  <a:xfrm>
                    <a:off x="3769660" y="4003341"/>
                    <a:ext cx="2003457" cy="756100"/>
                  </a:xfrm>
                  <a:prstGeom prst="bentConnector4">
                    <a:avLst>
                      <a:gd name="adj1" fmla="val -478"/>
                      <a:gd name="adj2" fmla="val 169944"/>
                    </a:avLst>
                  </a:prstGeom>
                  <a:ln w="317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5" name="箭头: 右 204">
                    <a:extLst>
                      <a:ext uri="{FF2B5EF4-FFF2-40B4-BE49-F238E27FC236}">
                        <a16:creationId xmlns:a16="http://schemas.microsoft.com/office/drawing/2014/main" id="{F097829F-7ACB-4EEF-B012-E0297C7CC5EF}"/>
                      </a:ext>
                    </a:extLst>
                  </p:cNvPr>
                  <p:cNvSpPr/>
                  <p:nvPr/>
                </p:nvSpPr>
                <p:spPr>
                  <a:xfrm>
                    <a:off x="5935962" y="3957630"/>
                    <a:ext cx="399029" cy="56079"/>
                  </a:xfrm>
                  <a:prstGeom prst="rightArrow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1" name="对象 15">
                      <a:extLst>
                        <a:ext uri="{FF2B5EF4-FFF2-40B4-BE49-F238E27FC236}">
                          <a16:creationId xmlns:a16="http://schemas.microsoft.com/office/drawing/2014/main" id="{DABB4DF1-531A-45D4-A277-D5C90626DF1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95724" y="2550549"/>
                      <a:ext cx="277220" cy="453633"/>
                    </a:xfrm>
                    <a:prstGeom prst="rect">
                      <a:avLst/>
                    </a:prstGeom>
                  </p:spPr>
                  <p:txBody>
                    <a:bodyPr>
                      <a:normAutofit fontScale="85000" lnSpcReduction="10000"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191" name="对象 15">
                      <a:extLst>
                        <a:ext uri="{FF2B5EF4-FFF2-40B4-BE49-F238E27FC236}">
                          <a16:creationId xmlns:a16="http://schemas.microsoft.com/office/drawing/2014/main" id="{DABB4DF1-531A-45D4-A277-D5C90626DF1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95724" y="2550549"/>
                      <a:ext cx="277220" cy="453633"/>
                    </a:xfrm>
                    <a:prstGeom prst="rect">
                      <a:avLst/>
                    </a:prstGeom>
                    <a:blipFill>
                      <a:blip r:embed="rId25"/>
                      <a:stretch>
                        <a:fillRect b="-943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2" name="对象 17">
                      <a:extLst>
                        <a:ext uri="{FF2B5EF4-FFF2-40B4-BE49-F238E27FC236}">
                          <a16:creationId xmlns:a16="http://schemas.microsoft.com/office/drawing/2014/main" id="{966CBF64-E2B8-420D-BBB7-EFD54514BC0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15453" y="2550549"/>
                      <a:ext cx="379104" cy="568655"/>
                    </a:xfrm>
                    <a:prstGeom prst="rect">
                      <a:avLst/>
                    </a:prstGeom>
                  </p:spPr>
                  <p:txBody>
                    <a:bodyPr>
                      <a:norm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192" name="对象 17">
                      <a:extLst>
                        <a:ext uri="{FF2B5EF4-FFF2-40B4-BE49-F238E27FC236}">
                          <a16:creationId xmlns:a16="http://schemas.microsoft.com/office/drawing/2014/main" id="{966CBF64-E2B8-420D-BBB7-EFD54514BC0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15453" y="2550549"/>
                      <a:ext cx="379104" cy="568655"/>
                    </a:xfrm>
                    <a:prstGeom prst="rect">
                      <a:avLst/>
                    </a:prstGeom>
                    <a:blipFill>
                      <a:blip r:embed="rId26"/>
                      <a:stretch>
                        <a:fillRect t="-5970" r="-108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93" name="连接符: 肘形 192">
                  <a:extLst>
                    <a:ext uri="{FF2B5EF4-FFF2-40B4-BE49-F238E27FC236}">
                      <a16:creationId xmlns:a16="http://schemas.microsoft.com/office/drawing/2014/main" id="{CE3D4701-B844-4657-94E0-87A6E845141B}"/>
                    </a:ext>
                  </a:extLst>
                </p:cNvPr>
                <p:cNvCxnSpPr>
                  <a:cxnSpLocks/>
                  <a:endCxn id="214" idx="2"/>
                </p:cNvCxnSpPr>
                <p:nvPr/>
              </p:nvCxnSpPr>
              <p:spPr>
                <a:xfrm flipV="1">
                  <a:off x="2464417" y="3574361"/>
                  <a:ext cx="1641815" cy="446250"/>
                </a:xfrm>
                <a:prstGeom prst="bentConnector2">
                  <a:avLst/>
                </a:prstGeom>
                <a:ln w="317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4" name="对象 20">
                      <a:extLst>
                        <a:ext uri="{FF2B5EF4-FFF2-40B4-BE49-F238E27FC236}">
                          <a16:creationId xmlns:a16="http://schemas.microsoft.com/office/drawing/2014/main" id="{3420A411-EE5E-4C26-B8BC-F526E920C3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05100" y="3797486"/>
                      <a:ext cx="359316" cy="359316"/>
                    </a:xfrm>
                    <a:prstGeom prst="rect">
                      <a:avLst/>
                    </a:prstGeom>
                  </p:spPr>
                  <p:txBody>
                    <a:bodyPr>
                      <a:normAutofit fontScale="62500" lnSpcReduction="20000"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194" name="对象 20">
                      <a:extLst>
                        <a:ext uri="{FF2B5EF4-FFF2-40B4-BE49-F238E27FC236}">
                          <a16:creationId xmlns:a16="http://schemas.microsoft.com/office/drawing/2014/main" id="{3420A411-EE5E-4C26-B8BC-F526E920C3D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05100" y="3797486"/>
                      <a:ext cx="359316" cy="359316"/>
                    </a:xfrm>
                    <a:prstGeom prst="rect">
                      <a:avLst/>
                    </a:prstGeom>
                    <a:blipFill>
                      <a:blip r:embed="rId2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17" name="直接连接符 216">
                <a:extLst>
                  <a:ext uri="{FF2B5EF4-FFF2-40B4-BE49-F238E27FC236}">
                    <a16:creationId xmlns:a16="http://schemas.microsoft.com/office/drawing/2014/main" id="{47263095-B308-4DCE-ADFE-A7463B51F6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45524" y="2646175"/>
                <a:ext cx="2212076" cy="494881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直接连接符 219">
                <a:extLst>
                  <a:ext uri="{FF2B5EF4-FFF2-40B4-BE49-F238E27FC236}">
                    <a16:creationId xmlns:a16="http://schemas.microsoft.com/office/drawing/2014/main" id="{BBD00F57-91F2-4100-9825-0E67374777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33163" y="2628398"/>
                <a:ext cx="2034852" cy="533038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224" name="对象 223">
                    <a:extLst>
                      <a:ext uri="{FF2B5EF4-FFF2-40B4-BE49-F238E27FC236}">
                        <a16:creationId xmlns:a16="http://schemas.microsoft.com/office/drawing/2014/main" id="{6F3E77C0-E56B-453B-9FDE-4F55BC6D1096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3690343" y="2005269"/>
                  <a:ext cx="336550" cy="384175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4427" name="AxMath" r:id="rId28" imgW="168120" imgH="192600" progId="Equation.AxMath">
                          <p:embed/>
                        </p:oleObj>
                      </mc:Choice>
                      <mc:Fallback>
                        <p:oleObj name="AxMath" r:id="rId28" imgW="168120" imgH="192600" progId="Equation.AxMath">
                          <p:embed/>
                          <p:pic>
                            <p:nvPicPr>
                              <p:cNvPr id="224" name="对象 223">
                                <a:extLst>
                                  <a:ext uri="{FF2B5EF4-FFF2-40B4-BE49-F238E27FC236}">
                                    <a16:creationId xmlns:a16="http://schemas.microsoft.com/office/drawing/2014/main" id="{6F3E77C0-E56B-453B-9FDE-4F55BC6D1096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9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690343" y="2005269"/>
                                <a:ext cx="336550" cy="384175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224" name="对象 223">
                    <a:extLst>
                      <a:ext uri="{FF2B5EF4-FFF2-40B4-BE49-F238E27FC236}">
                        <a16:creationId xmlns:a16="http://schemas.microsoft.com/office/drawing/2014/main" id="{6F3E77C0-E56B-453B-9FDE-4F55BC6D1096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222359981"/>
                      </p:ext>
                    </p:extLst>
                  </p:nvPr>
                </p:nvGraphicFramePr>
                <p:xfrm>
                  <a:off x="3690343" y="2005269"/>
                  <a:ext cx="336550" cy="384175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9251" name="AxMath" r:id="rId30" imgW="168120" imgH="192600" progId="Equation.AxMath">
                          <p:embed/>
                        </p:oleObj>
                      </mc:Choice>
                      <mc:Fallback>
                        <p:oleObj name="AxMath" r:id="rId30" imgW="168120" imgH="192600" progId="Equation.AxMath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31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690343" y="2005269"/>
                                <a:ext cx="336550" cy="384175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225" name="对象 224">
                    <a:extLst>
                      <a:ext uri="{FF2B5EF4-FFF2-40B4-BE49-F238E27FC236}">
                        <a16:creationId xmlns:a16="http://schemas.microsoft.com/office/drawing/2014/main" id="{4AA49AE4-833D-432B-92D8-45658C14A4BE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7109949" y="2027951"/>
                  <a:ext cx="561975" cy="384175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4428" name="AxMath" r:id="rId32" imgW="281160" imgH="192600" progId="Equation.AxMath">
                          <p:embed/>
                        </p:oleObj>
                      </mc:Choice>
                      <mc:Fallback>
                        <p:oleObj name="AxMath" r:id="rId32" imgW="281160" imgH="192600" progId="Equation.AxMath">
                          <p:embed/>
                          <p:pic>
                            <p:nvPicPr>
                              <p:cNvPr id="225" name="对象 224">
                                <a:extLst>
                                  <a:ext uri="{FF2B5EF4-FFF2-40B4-BE49-F238E27FC236}">
                                    <a16:creationId xmlns:a16="http://schemas.microsoft.com/office/drawing/2014/main" id="{4AA49AE4-833D-432B-92D8-45658C14A4BE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33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7109949" y="2027951"/>
                                <a:ext cx="561975" cy="384175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225" name="对象 224">
                    <a:extLst>
                      <a:ext uri="{FF2B5EF4-FFF2-40B4-BE49-F238E27FC236}">
                        <a16:creationId xmlns:a16="http://schemas.microsoft.com/office/drawing/2014/main" id="{4AA49AE4-833D-432B-92D8-45658C14A4BE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786024656"/>
                      </p:ext>
                    </p:extLst>
                  </p:nvPr>
                </p:nvGraphicFramePr>
                <p:xfrm>
                  <a:off x="7109949" y="2027951"/>
                  <a:ext cx="561975" cy="384175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9252" name="AxMath" r:id="rId34" imgW="281160" imgH="192600" progId="Equation.AxMath">
                          <p:embed/>
                        </p:oleObj>
                      </mc:Choice>
                      <mc:Fallback>
                        <p:oleObj name="AxMath" r:id="rId34" imgW="281160" imgH="192600" progId="Equation.AxMath">
                          <p:embed/>
                          <p:pic>
                            <p:nvPicPr>
                              <p:cNvPr id="224" name="对象 223">
                                <a:extLst>
                                  <a:ext uri="{FF2B5EF4-FFF2-40B4-BE49-F238E27FC236}">
                                    <a16:creationId xmlns:a16="http://schemas.microsoft.com/office/drawing/2014/main" id="{6F3E77C0-E56B-453B-9FDE-4F55BC6D1096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35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7109949" y="2027951"/>
                                <a:ext cx="561975" cy="384175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226" name="对象 225">
                    <a:extLst>
                      <a:ext uri="{FF2B5EF4-FFF2-40B4-BE49-F238E27FC236}">
                        <a16:creationId xmlns:a16="http://schemas.microsoft.com/office/drawing/2014/main" id="{91FDEFDE-E87E-4120-8CC2-4946EE12FCB1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4746625" y="2005013"/>
                  <a:ext cx="498475" cy="384175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4429" name="AxMath" r:id="rId36" imgW="249480" imgH="192600" progId="Equation.AxMath">
                          <p:embed/>
                        </p:oleObj>
                      </mc:Choice>
                      <mc:Fallback>
                        <p:oleObj name="AxMath" r:id="rId36" imgW="249480" imgH="192600" progId="Equation.AxMath">
                          <p:embed/>
                          <p:pic>
                            <p:nvPicPr>
                              <p:cNvPr id="226" name="对象 225">
                                <a:extLst>
                                  <a:ext uri="{FF2B5EF4-FFF2-40B4-BE49-F238E27FC236}">
                                    <a16:creationId xmlns:a16="http://schemas.microsoft.com/office/drawing/2014/main" id="{91FDEFDE-E87E-4120-8CC2-4946EE12FCB1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37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4746625" y="2005013"/>
                                <a:ext cx="498475" cy="384175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226" name="对象 225">
                    <a:extLst>
                      <a:ext uri="{FF2B5EF4-FFF2-40B4-BE49-F238E27FC236}">
                        <a16:creationId xmlns:a16="http://schemas.microsoft.com/office/drawing/2014/main" id="{91FDEFDE-E87E-4120-8CC2-4946EE12FCB1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238893638"/>
                      </p:ext>
                    </p:extLst>
                  </p:nvPr>
                </p:nvGraphicFramePr>
                <p:xfrm>
                  <a:off x="4746625" y="2005013"/>
                  <a:ext cx="498475" cy="384175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9253" name="AxMath" r:id="rId38" imgW="249480" imgH="192600" progId="Equation.AxMath">
                          <p:embed/>
                        </p:oleObj>
                      </mc:Choice>
                      <mc:Fallback>
                        <p:oleObj name="AxMath" r:id="rId38" imgW="249480" imgH="192600" progId="Equation.AxMath">
                          <p:embed/>
                          <p:pic>
                            <p:nvPicPr>
                              <p:cNvPr id="224" name="对象 223">
                                <a:extLst>
                                  <a:ext uri="{FF2B5EF4-FFF2-40B4-BE49-F238E27FC236}">
                                    <a16:creationId xmlns:a16="http://schemas.microsoft.com/office/drawing/2014/main" id="{6F3E77C0-E56B-453B-9FDE-4F55BC6D1096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39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4746625" y="2005013"/>
                                <a:ext cx="498475" cy="384175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227" name="对象 226">
                    <a:extLst>
                      <a:ext uri="{FF2B5EF4-FFF2-40B4-BE49-F238E27FC236}">
                        <a16:creationId xmlns:a16="http://schemas.microsoft.com/office/drawing/2014/main" id="{2CC66BCC-C992-40C1-A2B9-C0AD356549E7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6186836" y="2019201"/>
                  <a:ext cx="336550" cy="384175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4430" name="AxMath" r:id="rId40" imgW="168120" imgH="192600" progId="Equation.AxMath">
                          <p:embed/>
                        </p:oleObj>
                      </mc:Choice>
                      <mc:Fallback>
                        <p:oleObj name="AxMath" r:id="rId40" imgW="168120" imgH="192600" progId="Equation.AxMath">
                          <p:embed/>
                          <p:pic>
                            <p:nvPicPr>
                              <p:cNvPr id="227" name="对象 226">
                                <a:extLst>
                                  <a:ext uri="{FF2B5EF4-FFF2-40B4-BE49-F238E27FC236}">
                                    <a16:creationId xmlns:a16="http://schemas.microsoft.com/office/drawing/2014/main" id="{2CC66BCC-C992-40C1-A2B9-C0AD356549E7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41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6186836" y="2019201"/>
                                <a:ext cx="336550" cy="384175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227" name="对象 226">
                    <a:extLst>
                      <a:ext uri="{FF2B5EF4-FFF2-40B4-BE49-F238E27FC236}">
                        <a16:creationId xmlns:a16="http://schemas.microsoft.com/office/drawing/2014/main" id="{2CC66BCC-C992-40C1-A2B9-C0AD356549E7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586959388"/>
                      </p:ext>
                    </p:extLst>
                  </p:nvPr>
                </p:nvGraphicFramePr>
                <p:xfrm>
                  <a:off x="6186836" y="2019201"/>
                  <a:ext cx="336550" cy="384175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9254" name="AxMath" r:id="rId42" imgW="168120" imgH="192600" progId="Equation.AxMath">
                          <p:embed/>
                        </p:oleObj>
                      </mc:Choice>
                      <mc:Fallback>
                        <p:oleObj name="AxMath" r:id="rId42" imgW="168120" imgH="192600" progId="Equation.AxMath">
                          <p:embed/>
                          <p:pic>
                            <p:nvPicPr>
                              <p:cNvPr id="224" name="对象 223">
                                <a:extLst>
                                  <a:ext uri="{FF2B5EF4-FFF2-40B4-BE49-F238E27FC236}">
                                    <a16:creationId xmlns:a16="http://schemas.microsoft.com/office/drawing/2014/main" id="{6F3E77C0-E56B-453B-9FDE-4F55BC6D1096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43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6186836" y="2019201"/>
                                <a:ext cx="336550" cy="384175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72F4A794-86E8-4D40-86E5-966229BC3463}"/>
                </a:ext>
              </a:extLst>
            </p:cNvPr>
            <p:cNvGrpSpPr/>
            <p:nvPr/>
          </p:nvGrpSpPr>
          <p:grpSpPr>
            <a:xfrm>
              <a:off x="5315391" y="3540840"/>
              <a:ext cx="1474550" cy="1465652"/>
              <a:chOff x="5315391" y="3540840"/>
              <a:chExt cx="1474550" cy="1465652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D9488B66-9F61-4208-A96D-A3E27C54A1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4886732" y="4228835"/>
                <a:ext cx="1206316" cy="348998"/>
              </a:xfrm>
              <a:prstGeom prst="rect">
                <a:avLst/>
              </a:prstGeom>
            </p:spPr>
          </p:pic>
          <p:cxnSp>
            <p:nvCxnSpPr>
              <p:cNvPr id="20" name="连接符: 肘形 19">
                <a:extLst>
                  <a:ext uri="{FF2B5EF4-FFF2-40B4-BE49-F238E27FC236}">
                    <a16:creationId xmlns:a16="http://schemas.microsoft.com/office/drawing/2014/main" id="{EADDEA83-64F1-4E2D-993A-0560DA60FA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19460" y="3540840"/>
                <a:ext cx="270481" cy="918097"/>
              </a:xfrm>
              <a:prstGeom prst="bentConnector2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连接符: 肘形 23">
              <a:extLst>
                <a:ext uri="{FF2B5EF4-FFF2-40B4-BE49-F238E27FC236}">
                  <a16:creationId xmlns:a16="http://schemas.microsoft.com/office/drawing/2014/main" id="{C0AEF6B8-B630-4E49-9629-8123EAC08B3C}"/>
                </a:ext>
              </a:extLst>
            </p:cNvPr>
            <p:cNvCxnSpPr>
              <a:cxnSpLocks/>
              <a:endCxn id="203" idx="3"/>
            </p:cNvCxnSpPr>
            <p:nvPr/>
          </p:nvCxnSpPr>
          <p:spPr>
            <a:xfrm>
              <a:off x="6784064" y="3540840"/>
              <a:ext cx="1373626" cy="234762"/>
            </a:xfrm>
            <a:prstGeom prst="bentConnector2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584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组合 86">
            <a:extLst>
              <a:ext uri="{FF2B5EF4-FFF2-40B4-BE49-F238E27FC236}">
                <a16:creationId xmlns:a16="http://schemas.microsoft.com/office/drawing/2014/main" id="{591BDEF9-B890-49E5-A8E7-96BC3D93D539}"/>
              </a:ext>
            </a:extLst>
          </p:cNvPr>
          <p:cNvGrpSpPr>
            <a:grpSpLocks noChangeAspect="1"/>
          </p:cNvGrpSpPr>
          <p:nvPr/>
        </p:nvGrpSpPr>
        <p:grpSpPr>
          <a:xfrm>
            <a:off x="1679293" y="768743"/>
            <a:ext cx="6677847" cy="5025557"/>
            <a:chOff x="1679293" y="768743"/>
            <a:chExt cx="6677847" cy="5025557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4B1C688A-7394-4F1B-A920-5553D5B1DD33}"/>
                </a:ext>
              </a:extLst>
            </p:cNvPr>
            <p:cNvSpPr/>
            <p:nvPr/>
          </p:nvSpPr>
          <p:spPr>
            <a:xfrm>
              <a:off x="1679293" y="768743"/>
              <a:ext cx="6018044" cy="196080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EE3D6EA4-F59C-4127-901D-CAC8873521D8}"/>
                </a:ext>
              </a:extLst>
            </p:cNvPr>
            <p:cNvGrpSpPr/>
            <p:nvPr/>
          </p:nvGrpSpPr>
          <p:grpSpPr>
            <a:xfrm>
              <a:off x="2100827" y="905393"/>
              <a:ext cx="5145488" cy="1298865"/>
              <a:chOff x="1300605" y="1757160"/>
              <a:chExt cx="5568681" cy="1458865"/>
            </a:xfrm>
          </p:grpSpPr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31558086-ED27-465C-BE0A-AA4662122E98}"/>
                  </a:ext>
                </a:extLst>
              </p:cNvPr>
              <p:cNvGrpSpPr/>
              <p:nvPr/>
            </p:nvGrpSpPr>
            <p:grpSpPr>
              <a:xfrm>
                <a:off x="1300605" y="1757160"/>
                <a:ext cx="1310184" cy="1458865"/>
                <a:chOff x="1509217" y="1004556"/>
                <a:chExt cx="1310184" cy="1458865"/>
              </a:xfrm>
            </p:grpSpPr>
            <p:sp>
              <p:nvSpPr>
                <p:cNvPr id="29" name="箭头: 右 28">
                  <a:extLst>
                    <a:ext uri="{FF2B5EF4-FFF2-40B4-BE49-F238E27FC236}">
                      <a16:creationId xmlns:a16="http://schemas.microsoft.com/office/drawing/2014/main" id="{1D0BF5FE-C1E8-46E5-BD28-EFEC1A4E06E6}"/>
                    </a:ext>
                  </a:extLst>
                </p:cNvPr>
                <p:cNvSpPr/>
                <p:nvPr/>
              </p:nvSpPr>
              <p:spPr>
                <a:xfrm>
                  <a:off x="2253020" y="2129051"/>
                  <a:ext cx="566381" cy="92122"/>
                </a:xfrm>
                <a:prstGeom prst="rightArrow">
                  <a:avLst>
                    <a:gd name="adj1" fmla="val 63793"/>
                    <a:gd name="adj2" fmla="val 5000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45" name="组合 44">
                  <a:extLst>
                    <a:ext uri="{FF2B5EF4-FFF2-40B4-BE49-F238E27FC236}">
                      <a16:creationId xmlns:a16="http://schemas.microsoft.com/office/drawing/2014/main" id="{B4A0A07D-7317-413F-89F2-EFA71E2A63A6}"/>
                    </a:ext>
                  </a:extLst>
                </p:cNvPr>
                <p:cNvGrpSpPr/>
                <p:nvPr/>
              </p:nvGrpSpPr>
              <p:grpSpPr>
                <a:xfrm>
                  <a:off x="1509217" y="1004556"/>
                  <a:ext cx="689212" cy="1458865"/>
                  <a:chOff x="1509217" y="1004556"/>
                  <a:chExt cx="689212" cy="1458865"/>
                </a:xfrm>
              </p:grpSpPr>
              <p:sp>
                <p:nvSpPr>
                  <p:cNvPr id="2" name="矩形 1">
                    <a:extLst>
                      <a:ext uri="{FF2B5EF4-FFF2-40B4-BE49-F238E27FC236}">
                        <a16:creationId xmlns:a16="http://schemas.microsoft.com/office/drawing/2014/main" id="{CB11E34D-7148-4D49-BBF8-7ABD04670395}"/>
                      </a:ext>
                    </a:extLst>
                  </p:cNvPr>
                  <p:cNvSpPr/>
                  <p:nvPr/>
                </p:nvSpPr>
                <p:spPr>
                  <a:xfrm>
                    <a:off x="1509217" y="1903863"/>
                    <a:ext cx="689212" cy="55955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200" dirty="0" err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KFNet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8" name="箭头: 下 27">
                    <a:extLst>
                      <a:ext uri="{FF2B5EF4-FFF2-40B4-BE49-F238E27FC236}">
                        <a16:creationId xmlns:a16="http://schemas.microsoft.com/office/drawing/2014/main" id="{3D9078CE-67B2-4FC2-84EB-6E64E0334FD2}"/>
                      </a:ext>
                    </a:extLst>
                  </p:cNvPr>
                  <p:cNvSpPr/>
                  <p:nvPr/>
                </p:nvSpPr>
                <p:spPr>
                  <a:xfrm>
                    <a:off x="1761700" y="1430739"/>
                    <a:ext cx="184245" cy="382137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graphicFrame>
                    <p:nvGraphicFramePr>
                      <p:cNvPr id="41" name="对象 40">
                        <a:extLst>
                          <a:ext uri="{FF2B5EF4-FFF2-40B4-BE49-F238E27FC236}">
                            <a16:creationId xmlns:a16="http://schemas.microsoft.com/office/drawing/2014/main" id="{D9E790B4-22C2-4096-8030-25254D8501B7}"/>
                          </a:ext>
                        </a:extLst>
                      </p:cNvPr>
                      <p:cNvGraphicFramePr>
                        <a:graphicFrameLocks noChangeAspect="1"/>
                      </p:cNvGraphicFramePr>
                      <p:nvPr>
                        <p:extLst/>
                      </p:nvPr>
                    </p:nvGraphicFramePr>
                    <p:xfrm>
                      <a:off x="1719757" y="1004556"/>
                      <a:ext cx="279400" cy="381000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15469" name="AxMath" r:id="rId3" imgW="140400" imgH="190800" progId="Equation.AxMath">
                              <p:embed/>
                            </p:oleObj>
                          </mc:Choice>
                          <mc:Fallback>
                            <p:oleObj name="AxMath" r:id="rId3" imgW="140400" imgH="190800" progId="Equation.AxMath">
                              <p:embed/>
                              <p:pic>
                                <p:nvPicPr>
                                  <p:cNvPr id="41" name="对象 40">
                                    <a:extLst>
                                      <a:ext uri="{FF2B5EF4-FFF2-40B4-BE49-F238E27FC236}">
                                        <a16:creationId xmlns:a16="http://schemas.microsoft.com/office/drawing/2014/main" id="{D9E790B4-22C2-4096-8030-25254D8501B7}"/>
                                      </a:ext>
                                    </a:extLst>
                                  </p:cNvPr>
                                  <p:cNvPicPr/>
                                  <p:nvPr/>
                                </p:nvPicPr>
                                <p:blipFill>
                                  <a:blip r:embed="rId4"/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1719757" y="1004556"/>
                                    <a:ext cx="279400" cy="381000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Choice>
                <mc:Fallback xmlns="">
                  <p:graphicFrame>
                    <p:nvGraphicFramePr>
                      <p:cNvPr id="41" name="对象 40">
                        <a:extLst>
                          <a:ext uri="{FF2B5EF4-FFF2-40B4-BE49-F238E27FC236}">
                            <a16:creationId xmlns:a16="http://schemas.microsoft.com/office/drawing/2014/main" id="{D9E790B4-22C2-4096-8030-25254D8501B7}"/>
                          </a:ext>
                        </a:extLst>
                      </p:cNvPr>
                      <p:cNvGraphicFramePr>
                        <a:graphicFrameLocks noChangeAspect="1"/>
                      </p:cNvGraphicFramePr>
                      <p:nvPr>
                        <p:extLst>
                          <p:ext uri="{D42A27DB-BD31-4B8C-83A1-F6EECF244321}">
                            <p14:modId xmlns:p14="http://schemas.microsoft.com/office/powerpoint/2010/main" val="1812059903"/>
                          </p:ext>
                        </p:extLst>
                      </p:nvPr>
                    </p:nvGraphicFramePr>
                    <p:xfrm>
                      <a:off x="1719757" y="1004556"/>
                      <a:ext cx="279400" cy="381000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9246" name="AxMath" r:id="rId5" imgW="140400" imgH="190800" progId="Equation.AxMath">
                              <p:embed/>
                            </p:oleObj>
                          </mc:Choice>
                          <mc:Fallback>
                            <p:oleObj name="AxMath" r:id="rId5" imgW="140400" imgH="190800" progId="Equation.AxMath">
                              <p:embed/>
                              <p:pic>
                                <p:nvPicPr>
                                  <p:cNvPr id="0" name=""/>
                                  <p:cNvPicPr/>
                                  <p:nvPr/>
                                </p:nvPicPr>
                                <p:blipFill>
                                  <a:blip r:embed="rId6"/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1719757" y="1004556"/>
                                    <a:ext cx="279400" cy="381000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Fallback>
              </mc:AlternateContent>
            </p:grp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00113093-4043-448F-B4A6-C97BFA9C5B2E}"/>
                  </a:ext>
                </a:extLst>
              </p:cNvPr>
              <p:cNvGrpSpPr/>
              <p:nvPr/>
            </p:nvGrpSpPr>
            <p:grpSpPr>
              <a:xfrm>
                <a:off x="3180783" y="1763674"/>
                <a:ext cx="1931156" cy="1452351"/>
                <a:chOff x="3044024" y="956479"/>
                <a:chExt cx="1931156" cy="1452351"/>
              </a:xfrm>
            </p:grpSpPr>
            <p:sp>
              <p:nvSpPr>
                <p:cNvPr id="32" name="箭头: 右 31">
                  <a:extLst>
                    <a:ext uri="{FF2B5EF4-FFF2-40B4-BE49-F238E27FC236}">
                      <a16:creationId xmlns:a16="http://schemas.microsoft.com/office/drawing/2014/main" id="{AEAC43D7-7B8A-4F62-8F6D-C4BAED70C214}"/>
                    </a:ext>
                  </a:extLst>
                </p:cNvPr>
                <p:cNvSpPr/>
                <p:nvPr/>
              </p:nvSpPr>
              <p:spPr>
                <a:xfrm>
                  <a:off x="4408799" y="2091520"/>
                  <a:ext cx="566381" cy="92122"/>
                </a:xfrm>
                <a:prstGeom prst="rightArrow">
                  <a:avLst>
                    <a:gd name="adj1" fmla="val 63793"/>
                    <a:gd name="adj2" fmla="val 5000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箭头: 右 32">
                  <a:extLst>
                    <a:ext uri="{FF2B5EF4-FFF2-40B4-BE49-F238E27FC236}">
                      <a16:creationId xmlns:a16="http://schemas.microsoft.com/office/drawing/2014/main" id="{620AC413-B2DD-45AC-ABF9-3681F0C9B48E}"/>
                    </a:ext>
                  </a:extLst>
                </p:cNvPr>
                <p:cNvSpPr/>
                <p:nvPr/>
              </p:nvSpPr>
              <p:spPr>
                <a:xfrm>
                  <a:off x="3044024" y="2091520"/>
                  <a:ext cx="566381" cy="92122"/>
                </a:xfrm>
                <a:prstGeom prst="rightArrow">
                  <a:avLst>
                    <a:gd name="adj1" fmla="val 63793"/>
                    <a:gd name="adj2" fmla="val 5000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46" name="组合 45">
                  <a:extLst>
                    <a:ext uri="{FF2B5EF4-FFF2-40B4-BE49-F238E27FC236}">
                      <a16:creationId xmlns:a16="http://schemas.microsoft.com/office/drawing/2014/main" id="{1864F547-8919-44DB-AE6D-C65ADCFFACB9}"/>
                    </a:ext>
                  </a:extLst>
                </p:cNvPr>
                <p:cNvGrpSpPr/>
                <p:nvPr/>
              </p:nvGrpSpPr>
              <p:grpSpPr>
                <a:xfrm>
                  <a:off x="3664996" y="956479"/>
                  <a:ext cx="689212" cy="1452351"/>
                  <a:chOff x="2996823" y="1004246"/>
                  <a:chExt cx="689212" cy="1452351"/>
                </a:xfrm>
              </p:grpSpPr>
              <p:sp>
                <p:nvSpPr>
                  <p:cNvPr id="12" name="矩形 11">
                    <a:extLst>
                      <a:ext uri="{FF2B5EF4-FFF2-40B4-BE49-F238E27FC236}">
                        <a16:creationId xmlns:a16="http://schemas.microsoft.com/office/drawing/2014/main" id="{8FE9ED57-C35E-4EFB-B513-34425FE77E0C}"/>
                      </a:ext>
                    </a:extLst>
                  </p:cNvPr>
                  <p:cNvSpPr/>
                  <p:nvPr/>
                </p:nvSpPr>
                <p:spPr>
                  <a:xfrm>
                    <a:off x="2996823" y="1897039"/>
                    <a:ext cx="689212" cy="55955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200" dirty="0" err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KFNet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9" name="箭头: 下 38">
                    <a:extLst>
                      <a:ext uri="{FF2B5EF4-FFF2-40B4-BE49-F238E27FC236}">
                        <a16:creationId xmlns:a16="http://schemas.microsoft.com/office/drawing/2014/main" id="{89BC93E3-3870-4ACF-905C-5E6A8EBB0AD8}"/>
                      </a:ext>
                    </a:extLst>
                  </p:cNvPr>
                  <p:cNvSpPr/>
                  <p:nvPr/>
                </p:nvSpPr>
                <p:spPr>
                  <a:xfrm>
                    <a:off x="3249306" y="1430740"/>
                    <a:ext cx="184245" cy="382137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graphicFrame>
                    <p:nvGraphicFramePr>
                      <p:cNvPr id="42" name="对象 41">
                        <a:extLst>
                          <a:ext uri="{FF2B5EF4-FFF2-40B4-BE49-F238E27FC236}">
                            <a16:creationId xmlns:a16="http://schemas.microsoft.com/office/drawing/2014/main" id="{D771E5F3-226A-404E-9830-02BAF062A09C}"/>
                          </a:ext>
                        </a:extLst>
                      </p:cNvPr>
                      <p:cNvGraphicFramePr>
                        <a:graphicFrameLocks noChangeAspect="1"/>
                      </p:cNvGraphicFramePr>
                      <p:nvPr>
                        <p:extLst/>
                      </p:nvPr>
                    </p:nvGraphicFramePr>
                    <p:xfrm>
                      <a:off x="3249306" y="1004246"/>
                      <a:ext cx="269875" cy="381000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15470" name="AxMath" r:id="rId7" imgW="135000" imgH="190800" progId="Equation.AxMath">
                              <p:embed/>
                            </p:oleObj>
                          </mc:Choice>
                          <mc:Fallback>
                            <p:oleObj name="AxMath" r:id="rId7" imgW="135000" imgH="190800" progId="Equation.AxMath">
                              <p:embed/>
                              <p:pic>
                                <p:nvPicPr>
                                  <p:cNvPr id="42" name="对象 41">
                                    <a:extLst>
                                      <a:ext uri="{FF2B5EF4-FFF2-40B4-BE49-F238E27FC236}">
                                        <a16:creationId xmlns:a16="http://schemas.microsoft.com/office/drawing/2014/main" id="{D771E5F3-226A-404E-9830-02BAF062A09C}"/>
                                      </a:ext>
                                    </a:extLst>
                                  </p:cNvPr>
                                  <p:cNvPicPr/>
                                  <p:nvPr/>
                                </p:nvPicPr>
                                <p:blipFill>
                                  <a:blip r:embed="rId8"/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3249306" y="1004246"/>
                                    <a:ext cx="269875" cy="381000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Choice>
                <mc:Fallback xmlns="">
                  <p:graphicFrame>
                    <p:nvGraphicFramePr>
                      <p:cNvPr id="42" name="对象 41">
                        <a:extLst>
                          <a:ext uri="{FF2B5EF4-FFF2-40B4-BE49-F238E27FC236}">
                            <a16:creationId xmlns:a16="http://schemas.microsoft.com/office/drawing/2014/main" id="{D771E5F3-226A-404E-9830-02BAF062A09C}"/>
                          </a:ext>
                        </a:extLst>
                      </p:cNvPr>
                      <p:cNvGraphicFramePr>
                        <a:graphicFrameLocks noChangeAspect="1"/>
                      </p:cNvGraphicFramePr>
                      <p:nvPr>
                        <p:extLst>
                          <p:ext uri="{D42A27DB-BD31-4B8C-83A1-F6EECF244321}">
                            <p14:modId xmlns:p14="http://schemas.microsoft.com/office/powerpoint/2010/main" val="1365148858"/>
                          </p:ext>
                        </p:extLst>
                      </p:nvPr>
                    </p:nvGraphicFramePr>
                    <p:xfrm>
                      <a:off x="3249306" y="1004246"/>
                      <a:ext cx="269875" cy="381000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9247" name="AxMath" r:id="rId9" imgW="135000" imgH="190800" progId="Equation.AxMath">
                              <p:embed/>
                            </p:oleObj>
                          </mc:Choice>
                          <mc:Fallback>
                            <p:oleObj name="AxMath" r:id="rId9" imgW="135000" imgH="190800" progId="Equation.AxMath">
                              <p:embed/>
                              <p:pic>
                                <p:nvPicPr>
                                  <p:cNvPr id="41" name="对象 40">
                                    <a:extLst>
                                      <a:ext uri="{FF2B5EF4-FFF2-40B4-BE49-F238E27FC236}">
                                        <a16:creationId xmlns:a16="http://schemas.microsoft.com/office/drawing/2014/main" id="{D9E790B4-22C2-4096-8030-25254D8501B7}"/>
                                      </a:ext>
                                    </a:extLst>
                                  </p:cNvPr>
                                  <p:cNvPicPr/>
                                  <p:nvPr/>
                                </p:nvPicPr>
                                <p:blipFill>
                                  <a:blip r:embed="rId10"/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3249306" y="1004246"/>
                                    <a:ext cx="269875" cy="381000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Fallback>
              </mc:AlternateContent>
            </p:grp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C81DFB54-673F-4EBC-A23F-7837BE2D8470}"/>
                  </a:ext>
                </a:extLst>
              </p:cNvPr>
              <p:cNvGrpSpPr/>
              <p:nvPr/>
            </p:nvGrpSpPr>
            <p:grpSpPr>
              <a:xfrm>
                <a:off x="5559102" y="1762550"/>
                <a:ext cx="1310184" cy="1450006"/>
                <a:chOff x="6921119" y="819503"/>
                <a:chExt cx="1310184" cy="1450006"/>
              </a:xfrm>
            </p:grpSpPr>
            <p:sp>
              <p:nvSpPr>
                <p:cNvPr id="35" name="箭头: 右 34">
                  <a:extLst>
                    <a:ext uri="{FF2B5EF4-FFF2-40B4-BE49-F238E27FC236}">
                      <a16:creationId xmlns:a16="http://schemas.microsoft.com/office/drawing/2014/main" id="{316A2CD3-B496-409E-98B9-F7DE710CE9B6}"/>
                    </a:ext>
                  </a:extLst>
                </p:cNvPr>
                <p:cNvSpPr/>
                <p:nvPr/>
              </p:nvSpPr>
              <p:spPr>
                <a:xfrm>
                  <a:off x="6921119" y="1948786"/>
                  <a:ext cx="566381" cy="92122"/>
                </a:xfrm>
                <a:prstGeom prst="rightArrow">
                  <a:avLst>
                    <a:gd name="adj1" fmla="val 63793"/>
                    <a:gd name="adj2" fmla="val 5000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47" name="组合 46">
                  <a:extLst>
                    <a:ext uri="{FF2B5EF4-FFF2-40B4-BE49-F238E27FC236}">
                      <a16:creationId xmlns:a16="http://schemas.microsoft.com/office/drawing/2014/main" id="{0C0315B8-BA50-491A-9D8F-A5FC2EB53C6B}"/>
                    </a:ext>
                  </a:extLst>
                </p:cNvPr>
                <p:cNvGrpSpPr/>
                <p:nvPr/>
              </p:nvGrpSpPr>
              <p:grpSpPr>
                <a:xfrm>
                  <a:off x="7542091" y="819503"/>
                  <a:ext cx="689212" cy="1450006"/>
                  <a:chOff x="4484429" y="1006591"/>
                  <a:chExt cx="689212" cy="1450006"/>
                </a:xfrm>
              </p:grpSpPr>
              <p:sp>
                <p:nvSpPr>
                  <p:cNvPr id="13" name="矩形 12">
                    <a:extLst>
                      <a:ext uri="{FF2B5EF4-FFF2-40B4-BE49-F238E27FC236}">
                        <a16:creationId xmlns:a16="http://schemas.microsoft.com/office/drawing/2014/main" id="{AB6CB5E7-E01A-41D8-88EA-1B2D0984FE7E}"/>
                      </a:ext>
                    </a:extLst>
                  </p:cNvPr>
                  <p:cNvSpPr/>
                  <p:nvPr/>
                </p:nvSpPr>
                <p:spPr>
                  <a:xfrm>
                    <a:off x="4484429" y="1897039"/>
                    <a:ext cx="689212" cy="55955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200" dirty="0" err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KFNet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8" name="箭头: 下 37">
                    <a:extLst>
                      <a:ext uri="{FF2B5EF4-FFF2-40B4-BE49-F238E27FC236}">
                        <a16:creationId xmlns:a16="http://schemas.microsoft.com/office/drawing/2014/main" id="{DDD7F8D6-C0FC-4123-8ECE-F5BDAC71EBBA}"/>
                      </a:ext>
                    </a:extLst>
                  </p:cNvPr>
                  <p:cNvSpPr/>
                  <p:nvPr/>
                </p:nvSpPr>
                <p:spPr>
                  <a:xfrm>
                    <a:off x="4724403" y="1412543"/>
                    <a:ext cx="184245" cy="382137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graphicFrame>
                    <p:nvGraphicFramePr>
                      <p:cNvPr id="43" name="对象 42">
                        <a:extLst>
                          <a:ext uri="{FF2B5EF4-FFF2-40B4-BE49-F238E27FC236}">
                            <a16:creationId xmlns:a16="http://schemas.microsoft.com/office/drawing/2014/main" id="{1E2DA2D8-B99F-4A3E-B65F-A03F16CFD07F}"/>
                          </a:ext>
                        </a:extLst>
                      </p:cNvPr>
                      <p:cNvGraphicFramePr>
                        <a:graphicFrameLocks noChangeAspect="1"/>
                      </p:cNvGraphicFramePr>
                      <p:nvPr>
                        <p:extLst/>
                      </p:nvPr>
                    </p:nvGraphicFramePr>
                    <p:xfrm>
                      <a:off x="4692252" y="1006591"/>
                      <a:ext cx="333375" cy="381000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15471" name="AxMath" r:id="rId11" imgW="166680" imgH="190800" progId="Equation.AxMath">
                              <p:embed/>
                            </p:oleObj>
                          </mc:Choice>
                          <mc:Fallback>
                            <p:oleObj name="AxMath" r:id="rId11" imgW="166680" imgH="190800" progId="Equation.AxMath">
                              <p:embed/>
                              <p:pic>
                                <p:nvPicPr>
                                  <p:cNvPr id="43" name="对象 42">
                                    <a:extLst>
                                      <a:ext uri="{FF2B5EF4-FFF2-40B4-BE49-F238E27FC236}">
                                        <a16:creationId xmlns:a16="http://schemas.microsoft.com/office/drawing/2014/main" id="{1E2DA2D8-B99F-4A3E-B65F-A03F16CFD07F}"/>
                                      </a:ext>
                                    </a:extLst>
                                  </p:cNvPr>
                                  <p:cNvPicPr/>
                                  <p:nvPr/>
                                </p:nvPicPr>
                                <p:blipFill>
                                  <a:blip r:embed="rId12"/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4692252" y="1006591"/>
                                    <a:ext cx="333375" cy="381000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Choice>
                <mc:Fallback xmlns="">
                  <p:graphicFrame>
                    <p:nvGraphicFramePr>
                      <p:cNvPr id="43" name="对象 42">
                        <a:extLst>
                          <a:ext uri="{FF2B5EF4-FFF2-40B4-BE49-F238E27FC236}">
                            <a16:creationId xmlns:a16="http://schemas.microsoft.com/office/drawing/2014/main" id="{1E2DA2D8-B99F-4A3E-B65F-A03F16CFD07F}"/>
                          </a:ext>
                        </a:extLst>
                      </p:cNvPr>
                      <p:cNvGraphicFramePr>
                        <a:graphicFrameLocks noChangeAspect="1"/>
                      </p:cNvGraphicFramePr>
                      <p:nvPr>
                        <p:extLst>
                          <p:ext uri="{D42A27DB-BD31-4B8C-83A1-F6EECF244321}">
                            <p14:modId xmlns:p14="http://schemas.microsoft.com/office/powerpoint/2010/main" val="527568500"/>
                          </p:ext>
                        </p:extLst>
                      </p:nvPr>
                    </p:nvGraphicFramePr>
                    <p:xfrm>
                      <a:off x="4692252" y="1006591"/>
                      <a:ext cx="333375" cy="381000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9248" name="AxMath" r:id="rId13" imgW="166680" imgH="190800" progId="Equation.AxMath">
                              <p:embed/>
                            </p:oleObj>
                          </mc:Choice>
                          <mc:Fallback>
                            <p:oleObj name="AxMath" r:id="rId13" imgW="166680" imgH="190800" progId="Equation.AxMath">
                              <p:embed/>
                              <p:pic>
                                <p:nvPicPr>
                                  <p:cNvPr id="41" name="对象 40">
                                    <a:extLst>
                                      <a:ext uri="{FF2B5EF4-FFF2-40B4-BE49-F238E27FC236}">
                                        <a16:creationId xmlns:a16="http://schemas.microsoft.com/office/drawing/2014/main" id="{D9E790B4-22C2-4096-8030-25254D8501B7}"/>
                                      </a:ext>
                                    </a:extLst>
                                  </p:cNvPr>
                                  <p:cNvPicPr/>
                                  <p:nvPr/>
                                </p:nvPicPr>
                                <p:blipFill>
                                  <a:blip r:embed="rId14"/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4692252" y="1006591"/>
                                    <a:ext cx="333375" cy="381000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Fallback>
              </mc:AlternateContent>
            </p:grpSp>
          </p:grp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52" name="对象 51">
                    <a:extLst>
                      <a:ext uri="{FF2B5EF4-FFF2-40B4-BE49-F238E27FC236}">
                        <a16:creationId xmlns:a16="http://schemas.microsoft.com/office/drawing/2014/main" id="{9A525355-CE6F-4442-9BD9-866E87E736C5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2707092" y="2770373"/>
                  <a:ext cx="419100" cy="377825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5472" name="AxMath" r:id="rId15" imgW="209520" imgH="189360" progId="Equation.AxMath">
                          <p:embed/>
                        </p:oleObj>
                      </mc:Choice>
                      <mc:Fallback>
                        <p:oleObj name="AxMath" r:id="rId15" imgW="209520" imgH="189360" progId="Equation.AxMath">
                          <p:embed/>
                          <p:pic>
                            <p:nvPicPr>
                              <p:cNvPr id="52" name="对象 51">
                                <a:extLst>
                                  <a:ext uri="{FF2B5EF4-FFF2-40B4-BE49-F238E27FC236}">
                                    <a16:creationId xmlns:a16="http://schemas.microsoft.com/office/drawing/2014/main" id="{9A525355-CE6F-4442-9BD9-866E87E736C5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16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2707092" y="2770373"/>
                                <a:ext cx="419100" cy="377825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52" name="对象 51">
                    <a:extLst>
                      <a:ext uri="{FF2B5EF4-FFF2-40B4-BE49-F238E27FC236}">
                        <a16:creationId xmlns:a16="http://schemas.microsoft.com/office/drawing/2014/main" id="{9A525355-CE6F-4442-9BD9-866E87E736C5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423206738"/>
                      </p:ext>
                    </p:extLst>
                  </p:nvPr>
                </p:nvGraphicFramePr>
                <p:xfrm>
                  <a:off x="2707092" y="2770373"/>
                  <a:ext cx="419100" cy="377825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9249" name="AxMath" r:id="rId17" imgW="209520" imgH="189360" progId="Equation.AxMath">
                          <p:embed/>
                        </p:oleObj>
                      </mc:Choice>
                      <mc:Fallback>
                        <p:oleObj name="AxMath" r:id="rId17" imgW="209520" imgH="189360" progId="Equation.AxMath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18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2707092" y="2770373"/>
                                <a:ext cx="419100" cy="377825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53" name="对象 52">
                    <a:extLst>
                      <a:ext uri="{FF2B5EF4-FFF2-40B4-BE49-F238E27FC236}">
                        <a16:creationId xmlns:a16="http://schemas.microsoft.com/office/drawing/2014/main" id="{AF102D27-B630-4D8D-BAA9-46A685DE2578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5145225" y="2774056"/>
                  <a:ext cx="419100" cy="377825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5473" name="AxMath" r:id="rId19" imgW="209520" imgH="189360" progId="Equation.AxMath">
                          <p:embed/>
                        </p:oleObj>
                      </mc:Choice>
                      <mc:Fallback>
                        <p:oleObj name="AxMath" r:id="rId19" imgW="209520" imgH="189360" progId="Equation.AxMath">
                          <p:embed/>
                          <p:pic>
                            <p:nvPicPr>
                              <p:cNvPr id="53" name="对象 52">
                                <a:extLst>
                                  <a:ext uri="{FF2B5EF4-FFF2-40B4-BE49-F238E27FC236}">
                                    <a16:creationId xmlns:a16="http://schemas.microsoft.com/office/drawing/2014/main" id="{AF102D27-B630-4D8D-BAA9-46A685DE2578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18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5145225" y="2774056"/>
                                <a:ext cx="419100" cy="377825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53" name="对象 52">
                    <a:extLst>
                      <a:ext uri="{FF2B5EF4-FFF2-40B4-BE49-F238E27FC236}">
                        <a16:creationId xmlns:a16="http://schemas.microsoft.com/office/drawing/2014/main" id="{AF102D27-B630-4D8D-BAA9-46A685DE2578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256042088"/>
                      </p:ext>
                    </p:extLst>
                  </p:nvPr>
                </p:nvGraphicFramePr>
                <p:xfrm>
                  <a:off x="5145225" y="2774056"/>
                  <a:ext cx="419100" cy="377825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9250" name="AxMath" r:id="rId20" imgW="209520" imgH="189360" progId="Equation.AxMath">
                          <p:embed/>
                        </p:oleObj>
                      </mc:Choice>
                      <mc:Fallback>
                        <p:oleObj name="AxMath" r:id="rId20" imgW="209520" imgH="189360" progId="Equation.AxMath">
                          <p:embed/>
                          <p:pic>
                            <p:nvPicPr>
                              <p:cNvPr id="52" name="对象 51">
                                <a:extLst>
                                  <a:ext uri="{FF2B5EF4-FFF2-40B4-BE49-F238E27FC236}">
                                    <a16:creationId xmlns:a16="http://schemas.microsoft.com/office/drawing/2014/main" id="{9A525355-CE6F-4442-9BD9-866E87E736C5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18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5145225" y="2774056"/>
                                <a:ext cx="419100" cy="377825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</p:grpSp>
        <p:cxnSp>
          <p:nvCxnSpPr>
            <p:cNvPr id="217" name="直接连接符 216">
              <a:extLst>
                <a:ext uri="{FF2B5EF4-FFF2-40B4-BE49-F238E27FC236}">
                  <a16:creationId xmlns:a16="http://schemas.microsoft.com/office/drawing/2014/main" id="{47263095-B308-4DCE-ADFE-A7463B51F6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6445" y="2201171"/>
              <a:ext cx="2485456" cy="855832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>
              <a:extLst>
                <a:ext uri="{FF2B5EF4-FFF2-40B4-BE49-F238E27FC236}">
                  <a16:creationId xmlns:a16="http://schemas.microsoft.com/office/drawing/2014/main" id="{BBD00F57-91F2-4100-9825-0E67374777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69173" y="2213644"/>
              <a:ext cx="1866953" cy="849921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24" name="对象 223">
                  <a:extLst>
                    <a:ext uri="{FF2B5EF4-FFF2-40B4-BE49-F238E27FC236}">
                      <a16:creationId xmlns:a16="http://schemas.microsoft.com/office/drawing/2014/main" id="{6F3E77C0-E56B-453B-9FDE-4F55BC6D109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15910082"/>
                    </p:ext>
                  </p:extLst>
                </p:nvPr>
              </p:nvGraphicFramePr>
              <p:xfrm>
                <a:off x="2871348" y="1630555"/>
                <a:ext cx="310974" cy="342041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5474" name="AxMath" r:id="rId21" imgW="168120" imgH="192600" progId="Equation.AxMath">
                        <p:embed/>
                      </p:oleObj>
                    </mc:Choice>
                    <mc:Fallback>
                      <p:oleObj name="AxMath" r:id="rId21" imgW="168120" imgH="192600" progId="Equation.AxMath">
                        <p:embed/>
                        <p:pic>
                          <p:nvPicPr>
                            <p:cNvPr id="224" name="对象 223">
                              <a:extLst>
                                <a:ext uri="{FF2B5EF4-FFF2-40B4-BE49-F238E27FC236}">
                                  <a16:creationId xmlns:a16="http://schemas.microsoft.com/office/drawing/2014/main" id="{6F3E77C0-E56B-453B-9FDE-4F55BC6D1096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871348" y="1630555"/>
                              <a:ext cx="310974" cy="342041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24" name="对象 223">
                  <a:extLst>
                    <a:ext uri="{FF2B5EF4-FFF2-40B4-BE49-F238E27FC236}">
                      <a16:creationId xmlns:a16="http://schemas.microsoft.com/office/drawing/2014/main" id="{6F3E77C0-E56B-453B-9FDE-4F55BC6D109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15910082"/>
                    </p:ext>
                  </p:extLst>
                </p:nvPr>
              </p:nvGraphicFramePr>
              <p:xfrm>
                <a:off x="2871348" y="1630555"/>
                <a:ext cx="310974" cy="342041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5442" name="AxMath" r:id="rId23" imgW="168120" imgH="192600" progId="Equation.AxMath">
                        <p:embed/>
                      </p:oleObj>
                    </mc:Choice>
                    <mc:Fallback>
                      <p:oleObj name="AxMath" r:id="rId23" imgW="168120" imgH="192600" progId="Equation.AxMath">
                        <p:embed/>
                        <p:pic>
                          <p:nvPicPr>
                            <p:cNvPr id="224" name="对象 223">
                              <a:extLst>
                                <a:ext uri="{FF2B5EF4-FFF2-40B4-BE49-F238E27FC236}">
                                  <a16:creationId xmlns:a16="http://schemas.microsoft.com/office/drawing/2014/main" id="{6F3E77C0-E56B-453B-9FDE-4F55BC6D1096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871348" y="1630555"/>
                              <a:ext cx="310974" cy="342041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25" name="对象 224">
                  <a:extLst>
                    <a:ext uri="{FF2B5EF4-FFF2-40B4-BE49-F238E27FC236}">
                      <a16:creationId xmlns:a16="http://schemas.microsoft.com/office/drawing/2014/main" id="{4AA49AE4-833D-432B-92D8-45658C14A4B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48473490"/>
                    </p:ext>
                  </p:extLst>
                </p:nvPr>
              </p:nvGraphicFramePr>
              <p:xfrm>
                <a:off x="6031080" y="1650749"/>
                <a:ext cx="519268" cy="342041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5475" name="AxMath" r:id="rId25" imgW="281160" imgH="192600" progId="Equation.AxMath">
                        <p:embed/>
                      </p:oleObj>
                    </mc:Choice>
                    <mc:Fallback>
                      <p:oleObj name="AxMath" r:id="rId25" imgW="281160" imgH="192600" progId="Equation.AxMath">
                        <p:embed/>
                        <p:pic>
                          <p:nvPicPr>
                            <p:cNvPr id="225" name="对象 224">
                              <a:extLst>
                                <a:ext uri="{FF2B5EF4-FFF2-40B4-BE49-F238E27FC236}">
                                  <a16:creationId xmlns:a16="http://schemas.microsoft.com/office/drawing/2014/main" id="{4AA49AE4-833D-432B-92D8-45658C14A4BE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031080" y="1650749"/>
                              <a:ext cx="519268" cy="342041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25" name="对象 224">
                  <a:extLst>
                    <a:ext uri="{FF2B5EF4-FFF2-40B4-BE49-F238E27FC236}">
                      <a16:creationId xmlns:a16="http://schemas.microsoft.com/office/drawing/2014/main" id="{4AA49AE4-833D-432B-92D8-45658C14A4B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48473490"/>
                    </p:ext>
                  </p:extLst>
                </p:nvPr>
              </p:nvGraphicFramePr>
              <p:xfrm>
                <a:off x="6031080" y="1650749"/>
                <a:ext cx="519268" cy="342041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5443" name="AxMath" r:id="rId27" imgW="281160" imgH="192600" progId="Equation.AxMath">
                        <p:embed/>
                      </p:oleObj>
                    </mc:Choice>
                    <mc:Fallback>
                      <p:oleObj name="AxMath" r:id="rId27" imgW="281160" imgH="192600" progId="Equation.AxMath">
                        <p:embed/>
                        <p:pic>
                          <p:nvPicPr>
                            <p:cNvPr id="225" name="对象 224">
                              <a:extLst>
                                <a:ext uri="{FF2B5EF4-FFF2-40B4-BE49-F238E27FC236}">
                                  <a16:creationId xmlns:a16="http://schemas.microsoft.com/office/drawing/2014/main" id="{4AA49AE4-833D-432B-92D8-45658C14A4BE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031080" y="1650749"/>
                              <a:ext cx="519268" cy="342041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26" name="对象 225">
                  <a:extLst>
                    <a:ext uri="{FF2B5EF4-FFF2-40B4-BE49-F238E27FC236}">
                      <a16:creationId xmlns:a16="http://schemas.microsoft.com/office/drawing/2014/main" id="{91FDEFDE-E87E-4120-8CC2-4946EE12FCB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652032576"/>
                    </p:ext>
                  </p:extLst>
                </p:nvPr>
              </p:nvGraphicFramePr>
              <p:xfrm>
                <a:off x="3847358" y="1630327"/>
                <a:ext cx="460593" cy="342041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5476" name="AxMath" r:id="rId29" imgW="249480" imgH="192600" progId="Equation.AxMath">
                        <p:embed/>
                      </p:oleObj>
                    </mc:Choice>
                    <mc:Fallback>
                      <p:oleObj name="AxMath" r:id="rId29" imgW="249480" imgH="192600" progId="Equation.AxMath">
                        <p:embed/>
                        <p:pic>
                          <p:nvPicPr>
                            <p:cNvPr id="226" name="对象 225">
                              <a:extLst>
                                <a:ext uri="{FF2B5EF4-FFF2-40B4-BE49-F238E27FC236}">
                                  <a16:creationId xmlns:a16="http://schemas.microsoft.com/office/drawing/2014/main" id="{91FDEFDE-E87E-4120-8CC2-4946EE12FCB1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3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847358" y="1630327"/>
                              <a:ext cx="460593" cy="342041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26" name="对象 225">
                  <a:extLst>
                    <a:ext uri="{FF2B5EF4-FFF2-40B4-BE49-F238E27FC236}">
                      <a16:creationId xmlns:a16="http://schemas.microsoft.com/office/drawing/2014/main" id="{91FDEFDE-E87E-4120-8CC2-4946EE12FCB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652032576"/>
                    </p:ext>
                  </p:extLst>
                </p:nvPr>
              </p:nvGraphicFramePr>
              <p:xfrm>
                <a:off x="3847358" y="1630327"/>
                <a:ext cx="460593" cy="342041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5444" name="AxMath" r:id="rId31" imgW="249480" imgH="192600" progId="Equation.AxMath">
                        <p:embed/>
                      </p:oleObj>
                    </mc:Choice>
                    <mc:Fallback>
                      <p:oleObj name="AxMath" r:id="rId31" imgW="249480" imgH="192600" progId="Equation.AxMath">
                        <p:embed/>
                        <p:pic>
                          <p:nvPicPr>
                            <p:cNvPr id="226" name="对象 225">
                              <a:extLst>
                                <a:ext uri="{FF2B5EF4-FFF2-40B4-BE49-F238E27FC236}">
                                  <a16:creationId xmlns:a16="http://schemas.microsoft.com/office/drawing/2014/main" id="{91FDEFDE-E87E-4120-8CC2-4946EE12FCB1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3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847358" y="1630327"/>
                              <a:ext cx="460593" cy="342041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27" name="对象 226">
                  <a:extLst>
                    <a:ext uri="{FF2B5EF4-FFF2-40B4-BE49-F238E27FC236}">
                      <a16:creationId xmlns:a16="http://schemas.microsoft.com/office/drawing/2014/main" id="{2CC66BCC-C992-40C1-A2B9-C0AD356549E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52612266"/>
                    </p:ext>
                  </p:extLst>
                </p:nvPr>
              </p:nvGraphicFramePr>
              <p:xfrm>
                <a:off x="5178119" y="1642959"/>
                <a:ext cx="310974" cy="342041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5477" name="AxMath" r:id="rId33" imgW="168120" imgH="192600" progId="Equation.AxMath">
                        <p:embed/>
                      </p:oleObj>
                    </mc:Choice>
                    <mc:Fallback>
                      <p:oleObj name="AxMath" r:id="rId33" imgW="168120" imgH="192600" progId="Equation.AxMath">
                        <p:embed/>
                        <p:pic>
                          <p:nvPicPr>
                            <p:cNvPr id="227" name="对象 226">
                              <a:extLst>
                                <a:ext uri="{FF2B5EF4-FFF2-40B4-BE49-F238E27FC236}">
                                  <a16:creationId xmlns:a16="http://schemas.microsoft.com/office/drawing/2014/main" id="{2CC66BCC-C992-40C1-A2B9-C0AD356549E7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3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178119" y="1642959"/>
                              <a:ext cx="310974" cy="342041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27" name="对象 226">
                  <a:extLst>
                    <a:ext uri="{FF2B5EF4-FFF2-40B4-BE49-F238E27FC236}">
                      <a16:creationId xmlns:a16="http://schemas.microsoft.com/office/drawing/2014/main" id="{2CC66BCC-C992-40C1-A2B9-C0AD356549E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52612266"/>
                    </p:ext>
                  </p:extLst>
                </p:nvPr>
              </p:nvGraphicFramePr>
              <p:xfrm>
                <a:off x="5178119" y="1642959"/>
                <a:ext cx="310974" cy="342041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5445" name="AxMath" r:id="rId35" imgW="168120" imgH="192600" progId="Equation.AxMath">
                        <p:embed/>
                      </p:oleObj>
                    </mc:Choice>
                    <mc:Fallback>
                      <p:oleObj name="AxMath" r:id="rId35" imgW="168120" imgH="192600" progId="Equation.AxMath">
                        <p:embed/>
                        <p:pic>
                          <p:nvPicPr>
                            <p:cNvPr id="227" name="对象 226">
                              <a:extLst>
                                <a:ext uri="{FF2B5EF4-FFF2-40B4-BE49-F238E27FC236}">
                                  <a16:creationId xmlns:a16="http://schemas.microsoft.com/office/drawing/2014/main" id="{2CC66BCC-C992-40C1-A2B9-C0AD356549E7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3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178119" y="1642959"/>
                              <a:ext cx="310974" cy="342041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sp>
          <p:nvSpPr>
            <p:cNvPr id="100" name="矩形: 圆角 99">
              <a:extLst>
                <a:ext uri="{FF2B5EF4-FFF2-40B4-BE49-F238E27FC236}">
                  <a16:creationId xmlns:a16="http://schemas.microsoft.com/office/drawing/2014/main" id="{BC327920-CC8E-4AED-94D9-DEB1E9D0A41C}"/>
                </a:ext>
              </a:extLst>
            </p:cNvPr>
            <p:cNvSpPr/>
            <p:nvPr/>
          </p:nvSpPr>
          <p:spPr>
            <a:xfrm>
              <a:off x="1771194" y="3057488"/>
              <a:ext cx="1411128" cy="231290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5E2C93C-2EF3-4FD3-9677-875E4C50EA08}"/>
                </a:ext>
              </a:extLst>
            </p:cNvPr>
            <p:cNvSpPr/>
            <p:nvPr/>
          </p:nvSpPr>
          <p:spPr>
            <a:xfrm>
              <a:off x="2048961" y="3807302"/>
              <a:ext cx="764275" cy="33437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SSNet</a:t>
              </a:r>
              <a:endParaRPr lang="zh-CN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43C99C3D-0CFE-45B9-8C16-D3AA146F0FD7}"/>
                </a:ext>
              </a:extLst>
            </p:cNvPr>
            <p:cNvSpPr/>
            <p:nvPr/>
          </p:nvSpPr>
          <p:spPr>
            <a:xfrm>
              <a:off x="2048961" y="4322246"/>
              <a:ext cx="764275" cy="334370"/>
            </a:xfrm>
            <a:prstGeom prst="rect">
              <a:avLst/>
            </a:prstGeom>
            <a:solidFill>
              <a:schemeClr val="accent2">
                <a:alpha val="4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KGNet</a:t>
              </a:r>
              <a:endParaRPr lang="zh-CN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2CB16312-5097-4F7E-8BEC-2A48AE224D78}"/>
                </a:ext>
              </a:extLst>
            </p:cNvPr>
            <p:cNvSpPr/>
            <p:nvPr/>
          </p:nvSpPr>
          <p:spPr>
            <a:xfrm>
              <a:off x="2052922" y="4868144"/>
              <a:ext cx="764275" cy="334370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KF update</a:t>
              </a:r>
              <a:endParaRPr lang="zh-CN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4B85C8A4-7B0D-4BB3-9B84-166581949B02}"/>
                </a:ext>
              </a:extLst>
            </p:cNvPr>
            <p:cNvGrpSpPr/>
            <p:nvPr/>
          </p:nvGrpSpPr>
          <p:grpSpPr>
            <a:xfrm>
              <a:off x="3594053" y="3015399"/>
              <a:ext cx="4763087" cy="968035"/>
              <a:chOff x="3966667" y="3032053"/>
              <a:chExt cx="4763087" cy="968035"/>
            </a:xfrm>
          </p:grpSpPr>
          <p:grpSp>
            <p:nvGrpSpPr>
              <p:cNvPr id="73" name="组合 72">
                <a:extLst>
                  <a:ext uri="{FF2B5EF4-FFF2-40B4-BE49-F238E27FC236}">
                    <a16:creationId xmlns:a16="http://schemas.microsoft.com/office/drawing/2014/main" id="{CAC76D74-D555-446C-B728-9C79C155FD82}"/>
                  </a:ext>
                </a:extLst>
              </p:cNvPr>
              <p:cNvGrpSpPr/>
              <p:nvPr/>
            </p:nvGrpSpPr>
            <p:grpSpPr>
              <a:xfrm>
                <a:off x="3966667" y="3032053"/>
                <a:ext cx="4763087" cy="968035"/>
                <a:chOff x="3242070" y="3038724"/>
                <a:chExt cx="4763087" cy="968035"/>
              </a:xfrm>
            </p:grpSpPr>
            <p:sp>
              <p:nvSpPr>
                <p:cNvPr id="17" name="矩形: 圆角 16">
                  <a:extLst>
                    <a:ext uri="{FF2B5EF4-FFF2-40B4-BE49-F238E27FC236}">
                      <a16:creationId xmlns:a16="http://schemas.microsoft.com/office/drawing/2014/main" id="{D0B2CFA8-3F6A-422B-879E-E7B5CAEA0655}"/>
                    </a:ext>
                  </a:extLst>
                </p:cNvPr>
                <p:cNvSpPr/>
                <p:nvPr/>
              </p:nvSpPr>
              <p:spPr>
                <a:xfrm>
                  <a:off x="3767966" y="3038724"/>
                  <a:ext cx="3653803" cy="968035"/>
                </a:xfrm>
                <a:prstGeom prst="round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5" name="矩形 134">
                  <a:extLst>
                    <a:ext uri="{FF2B5EF4-FFF2-40B4-BE49-F238E27FC236}">
                      <a16:creationId xmlns:a16="http://schemas.microsoft.com/office/drawing/2014/main" id="{0D0D5E3E-7DA0-4F2E-A8B3-226B8CEDD424}"/>
                    </a:ext>
                  </a:extLst>
                </p:cNvPr>
                <p:cNvSpPr/>
                <p:nvPr/>
              </p:nvSpPr>
              <p:spPr>
                <a:xfrm>
                  <a:off x="4270033" y="3387695"/>
                  <a:ext cx="545407" cy="24960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GRU</a:t>
                  </a:r>
                  <a:endParaRPr lang="zh-CN" alt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6" name="矩形 135">
                  <a:extLst>
                    <a:ext uri="{FF2B5EF4-FFF2-40B4-BE49-F238E27FC236}">
                      <a16:creationId xmlns:a16="http://schemas.microsoft.com/office/drawing/2014/main" id="{14758B1B-C6A7-4F76-AB42-7FB39A135D83}"/>
                    </a:ext>
                  </a:extLst>
                </p:cNvPr>
                <p:cNvSpPr/>
                <p:nvPr/>
              </p:nvSpPr>
              <p:spPr>
                <a:xfrm>
                  <a:off x="5287523" y="3680550"/>
                  <a:ext cx="545407" cy="24960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GRU</a:t>
                  </a:r>
                  <a:endParaRPr lang="zh-CN" alt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7" name="矩形 136">
                  <a:extLst>
                    <a:ext uri="{FF2B5EF4-FFF2-40B4-BE49-F238E27FC236}">
                      <a16:creationId xmlns:a16="http://schemas.microsoft.com/office/drawing/2014/main" id="{76A2B1A6-2E1E-4140-8B17-9137F2FF1E15}"/>
                    </a:ext>
                  </a:extLst>
                </p:cNvPr>
                <p:cNvSpPr/>
                <p:nvPr/>
              </p:nvSpPr>
              <p:spPr>
                <a:xfrm>
                  <a:off x="5297585" y="3147332"/>
                  <a:ext cx="545407" cy="24960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GRU</a:t>
                  </a:r>
                  <a:endParaRPr lang="zh-CN" alt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8" name="矩形 137">
                  <a:extLst>
                    <a:ext uri="{FF2B5EF4-FFF2-40B4-BE49-F238E27FC236}">
                      <a16:creationId xmlns:a16="http://schemas.microsoft.com/office/drawing/2014/main" id="{3093A368-E9A7-4F1A-B82A-8FDCDA70246C}"/>
                    </a:ext>
                  </a:extLst>
                </p:cNvPr>
                <p:cNvSpPr/>
                <p:nvPr/>
              </p:nvSpPr>
              <p:spPr>
                <a:xfrm>
                  <a:off x="6325138" y="3363546"/>
                  <a:ext cx="545407" cy="24960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GRU</a:t>
                  </a:r>
                  <a:endParaRPr lang="zh-CN" alt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39" name="直接箭头连接符 138">
                  <a:extLst>
                    <a:ext uri="{FF2B5EF4-FFF2-40B4-BE49-F238E27FC236}">
                      <a16:creationId xmlns:a16="http://schemas.microsoft.com/office/drawing/2014/main" id="{9075CC18-852D-4E92-A414-E68D413933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42070" y="3522741"/>
                  <a:ext cx="939537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直接箭头连接符 141">
                  <a:extLst>
                    <a:ext uri="{FF2B5EF4-FFF2-40B4-BE49-F238E27FC236}">
                      <a16:creationId xmlns:a16="http://schemas.microsoft.com/office/drawing/2014/main" id="{72B64A84-B0FF-425E-BF9F-814B261B8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06054" y="3488350"/>
                  <a:ext cx="1099103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箭头连接符 62">
                  <a:extLst>
                    <a:ext uri="{FF2B5EF4-FFF2-40B4-BE49-F238E27FC236}">
                      <a16:creationId xmlns:a16="http://schemas.microsoft.com/office/drawing/2014/main" id="{59DD2408-40F9-42D5-ABCE-879845B3E013}"/>
                    </a:ext>
                  </a:extLst>
                </p:cNvPr>
                <p:cNvCxnSpPr>
                  <a:endCxn id="137" idx="1"/>
                </p:cNvCxnSpPr>
                <p:nvPr/>
              </p:nvCxnSpPr>
              <p:spPr>
                <a:xfrm flipV="1">
                  <a:off x="4826942" y="3272137"/>
                  <a:ext cx="470643" cy="240362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箭头连接符 64">
                  <a:extLst>
                    <a:ext uri="{FF2B5EF4-FFF2-40B4-BE49-F238E27FC236}">
                      <a16:creationId xmlns:a16="http://schemas.microsoft.com/office/drawing/2014/main" id="{22F34EC0-665D-479F-86C2-C84989F11445}"/>
                    </a:ext>
                  </a:extLst>
                </p:cNvPr>
                <p:cNvCxnSpPr>
                  <a:endCxn id="136" idx="1"/>
                </p:cNvCxnSpPr>
                <p:nvPr/>
              </p:nvCxnSpPr>
              <p:spPr>
                <a:xfrm>
                  <a:off x="4826942" y="3522741"/>
                  <a:ext cx="460581" cy="28261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接箭头连接符 68">
                  <a:extLst>
                    <a:ext uri="{FF2B5EF4-FFF2-40B4-BE49-F238E27FC236}">
                      <a16:creationId xmlns:a16="http://schemas.microsoft.com/office/drawing/2014/main" id="{67C38ED0-30AA-4B25-A20D-6E3E3BCC7CAF}"/>
                    </a:ext>
                  </a:extLst>
                </p:cNvPr>
                <p:cNvCxnSpPr>
                  <a:endCxn id="138" idx="1"/>
                </p:cNvCxnSpPr>
                <p:nvPr/>
              </p:nvCxnSpPr>
              <p:spPr>
                <a:xfrm>
                  <a:off x="5842992" y="3272136"/>
                  <a:ext cx="482146" cy="21621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箭头连接符 71">
                  <a:extLst>
                    <a:ext uri="{FF2B5EF4-FFF2-40B4-BE49-F238E27FC236}">
                      <a16:creationId xmlns:a16="http://schemas.microsoft.com/office/drawing/2014/main" id="{4685F5A0-A3E6-48E8-BCFE-CC46309B6382}"/>
                    </a:ext>
                  </a:extLst>
                </p:cNvPr>
                <p:cNvCxnSpPr>
                  <a:stCxn id="136" idx="3"/>
                  <a:endCxn id="138" idx="1"/>
                </p:cNvCxnSpPr>
                <p:nvPr/>
              </p:nvCxnSpPr>
              <p:spPr>
                <a:xfrm flipV="1">
                  <a:off x="5832930" y="3488351"/>
                  <a:ext cx="492208" cy="31700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49" name="对象 148">
                    <a:extLst>
                      <a:ext uri="{FF2B5EF4-FFF2-40B4-BE49-F238E27FC236}">
                        <a16:creationId xmlns:a16="http://schemas.microsoft.com/office/drawing/2014/main" id="{5D6AF721-2D14-4AFD-9A6F-C4A4ED1302E9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897347489"/>
                      </p:ext>
                    </p:extLst>
                  </p:nvPr>
                </p:nvGraphicFramePr>
                <p:xfrm>
                  <a:off x="3966667" y="3115518"/>
                  <a:ext cx="498475" cy="384175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5478" name="AxMath" r:id="rId37" imgW="249480" imgH="192600" progId="Equation.AxMath">
                          <p:embed/>
                        </p:oleObj>
                      </mc:Choice>
                      <mc:Fallback>
                        <p:oleObj name="AxMath" r:id="rId37" imgW="249480" imgH="192600" progId="Equation.AxMath">
                          <p:embed/>
                          <p:pic>
                            <p:nvPicPr>
                              <p:cNvPr id="127" name="对象 126">
                                <a:extLst>
                                  <a:ext uri="{FF2B5EF4-FFF2-40B4-BE49-F238E27FC236}">
                                    <a16:creationId xmlns:a16="http://schemas.microsoft.com/office/drawing/2014/main" id="{8DDA47E6-2E36-4512-BB46-F0093BE0268C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38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966667" y="3115518"/>
                                <a:ext cx="498475" cy="384175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149" name="对象 148">
                    <a:extLst>
                      <a:ext uri="{FF2B5EF4-FFF2-40B4-BE49-F238E27FC236}">
                        <a16:creationId xmlns:a16="http://schemas.microsoft.com/office/drawing/2014/main" id="{5D6AF721-2D14-4AFD-9A6F-C4A4ED1302E9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897347489"/>
                      </p:ext>
                    </p:extLst>
                  </p:nvPr>
                </p:nvGraphicFramePr>
                <p:xfrm>
                  <a:off x="3966667" y="3115518"/>
                  <a:ext cx="498475" cy="384175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5446" name="AxMath" r:id="rId39" imgW="249480" imgH="192600" progId="Equation.AxMath">
                          <p:embed/>
                        </p:oleObj>
                      </mc:Choice>
                      <mc:Fallback>
                        <p:oleObj name="AxMath" r:id="rId39" imgW="249480" imgH="192600" progId="Equation.AxMath">
                          <p:embed/>
                          <p:pic>
                            <p:nvPicPr>
                              <p:cNvPr id="127" name="对象 126">
                                <a:extLst>
                                  <a:ext uri="{FF2B5EF4-FFF2-40B4-BE49-F238E27FC236}">
                                    <a16:creationId xmlns:a16="http://schemas.microsoft.com/office/drawing/2014/main" id="{8DDA47E6-2E36-4512-BB46-F0093BE0268C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40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966667" y="3115518"/>
                                <a:ext cx="498475" cy="384175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51" name="对象 150">
                    <a:extLst>
                      <a:ext uri="{FF2B5EF4-FFF2-40B4-BE49-F238E27FC236}">
                        <a16:creationId xmlns:a16="http://schemas.microsoft.com/office/drawing/2014/main" id="{C9F4E797-7E7C-43B0-8926-06FF1CAEEF54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153072620"/>
                      </p:ext>
                    </p:extLst>
                  </p:nvPr>
                </p:nvGraphicFramePr>
                <p:xfrm>
                  <a:off x="8393204" y="3145268"/>
                  <a:ext cx="336550" cy="384175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5479" name="AxMath" r:id="rId41" imgW="168120" imgH="192600" progId="Equation.AxMath">
                          <p:embed/>
                        </p:oleObj>
                      </mc:Choice>
                      <mc:Fallback>
                        <p:oleObj name="AxMath" r:id="rId41" imgW="168120" imgH="192600" progId="Equation.AxMath">
                          <p:embed/>
                          <p:pic>
                            <p:nvPicPr>
                              <p:cNvPr id="147" name="对象 146">
                                <a:extLst>
                                  <a:ext uri="{FF2B5EF4-FFF2-40B4-BE49-F238E27FC236}">
                                    <a16:creationId xmlns:a16="http://schemas.microsoft.com/office/drawing/2014/main" id="{63EEA6BC-4221-43F5-90EE-C33C2CCF2714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34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8393204" y="3145268"/>
                                <a:ext cx="336550" cy="384175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151" name="对象 150">
                    <a:extLst>
                      <a:ext uri="{FF2B5EF4-FFF2-40B4-BE49-F238E27FC236}">
                        <a16:creationId xmlns:a16="http://schemas.microsoft.com/office/drawing/2014/main" id="{C9F4E797-7E7C-43B0-8926-06FF1CAEEF54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153072620"/>
                      </p:ext>
                    </p:extLst>
                  </p:nvPr>
                </p:nvGraphicFramePr>
                <p:xfrm>
                  <a:off x="8393204" y="3145268"/>
                  <a:ext cx="336550" cy="384175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5447" name="AxMath" r:id="rId42" imgW="168120" imgH="192600" progId="Equation.AxMath">
                          <p:embed/>
                        </p:oleObj>
                      </mc:Choice>
                      <mc:Fallback>
                        <p:oleObj name="AxMath" r:id="rId42" imgW="168120" imgH="192600" progId="Equation.AxMath">
                          <p:embed/>
                          <p:pic>
                            <p:nvPicPr>
                              <p:cNvPr id="147" name="对象 146">
                                <a:extLst>
                                  <a:ext uri="{FF2B5EF4-FFF2-40B4-BE49-F238E27FC236}">
                                    <a16:creationId xmlns:a16="http://schemas.microsoft.com/office/drawing/2014/main" id="{63EEA6BC-4221-43F5-90EE-C33C2CCF2714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36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8393204" y="3145268"/>
                                <a:ext cx="336550" cy="384175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</p:grp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4C41E745-0642-42F7-93F0-2AB89B3AE9B9}"/>
                </a:ext>
              </a:extLst>
            </p:cNvPr>
            <p:cNvGrpSpPr/>
            <p:nvPr/>
          </p:nvGrpSpPr>
          <p:grpSpPr>
            <a:xfrm>
              <a:off x="3594053" y="4332405"/>
              <a:ext cx="4763087" cy="968035"/>
              <a:chOff x="3966667" y="4281266"/>
              <a:chExt cx="4763087" cy="968035"/>
            </a:xfrm>
          </p:grpSpPr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C6EC9AA6-3459-47B8-809B-4F86D096567B}"/>
                  </a:ext>
                </a:extLst>
              </p:cNvPr>
              <p:cNvGrpSpPr/>
              <p:nvPr/>
            </p:nvGrpSpPr>
            <p:grpSpPr>
              <a:xfrm>
                <a:off x="3966667" y="4281266"/>
                <a:ext cx="4763087" cy="968035"/>
                <a:chOff x="3224465" y="4315931"/>
                <a:chExt cx="4763087" cy="968035"/>
              </a:xfrm>
            </p:grpSpPr>
            <p:sp>
              <p:nvSpPr>
                <p:cNvPr id="109" name="矩形: 圆角 108">
                  <a:extLst>
                    <a:ext uri="{FF2B5EF4-FFF2-40B4-BE49-F238E27FC236}">
                      <a16:creationId xmlns:a16="http://schemas.microsoft.com/office/drawing/2014/main" id="{65219E01-7987-451D-B5F5-1DD33BC71E69}"/>
                    </a:ext>
                  </a:extLst>
                </p:cNvPr>
                <p:cNvSpPr/>
                <p:nvPr/>
              </p:nvSpPr>
              <p:spPr>
                <a:xfrm>
                  <a:off x="3679196" y="4315931"/>
                  <a:ext cx="3759578" cy="968035"/>
                </a:xfrm>
                <a:prstGeom prst="roundRect">
                  <a:avLst/>
                </a:prstGeom>
                <a:solidFill>
                  <a:schemeClr val="accent2">
                    <a:alpha val="4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11" name="矩形 110">
                  <a:extLst>
                    <a:ext uri="{FF2B5EF4-FFF2-40B4-BE49-F238E27FC236}">
                      <a16:creationId xmlns:a16="http://schemas.microsoft.com/office/drawing/2014/main" id="{192E21E7-A5D1-47A0-BB23-A44BDAE16411}"/>
                    </a:ext>
                  </a:extLst>
                </p:cNvPr>
                <p:cNvSpPr/>
                <p:nvPr/>
              </p:nvSpPr>
              <p:spPr>
                <a:xfrm>
                  <a:off x="4099790" y="4640061"/>
                  <a:ext cx="545407" cy="24960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Conv</a:t>
                  </a:r>
                  <a:endParaRPr lang="zh-CN" alt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6" name="直接箭头连接符 25">
                  <a:extLst>
                    <a:ext uri="{FF2B5EF4-FFF2-40B4-BE49-F238E27FC236}">
                      <a16:creationId xmlns:a16="http://schemas.microsoft.com/office/drawing/2014/main" id="{C788357A-C83B-4C72-BD9A-30BE2F4710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31217" y="4758345"/>
                  <a:ext cx="1156335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直接箭头连接符 117">
                  <a:extLst>
                    <a:ext uri="{FF2B5EF4-FFF2-40B4-BE49-F238E27FC236}">
                      <a16:creationId xmlns:a16="http://schemas.microsoft.com/office/drawing/2014/main" id="{DED7E62C-88FD-4719-8256-C055B36E78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24465" y="4772174"/>
                  <a:ext cx="886028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直接箭头连接符 120">
                  <a:extLst>
                    <a:ext uri="{FF2B5EF4-FFF2-40B4-BE49-F238E27FC236}">
                      <a16:creationId xmlns:a16="http://schemas.microsoft.com/office/drawing/2014/main" id="{376D4CDD-089E-4345-929E-66698B14A5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5197" y="4764865"/>
                  <a:ext cx="185960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3" name="矩形 122">
                  <a:extLst>
                    <a:ext uri="{FF2B5EF4-FFF2-40B4-BE49-F238E27FC236}">
                      <a16:creationId xmlns:a16="http://schemas.microsoft.com/office/drawing/2014/main" id="{3107715C-45D1-47D5-A060-BDE74FBB4EDC}"/>
                    </a:ext>
                  </a:extLst>
                </p:cNvPr>
                <p:cNvSpPr/>
                <p:nvPr/>
              </p:nvSpPr>
              <p:spPr>
                <a:xfrm>
                  <a:off x="5603436" y="4633541"/>
                  <a:ext cx="545407" cy="24960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LN</a:t>
                  </a:r>
                  <a:endParaRPr lang="zh-CN" alt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4" name="矩形 123">
                  <a:extLst>
                    <a:ext uri="{FF2B5EF4-FFF2-40B4-BE49-F238E27FC236}">
                      <a16:creationId xmlns:a16="http://schemas.microsoft.com/office/drawing/2014/main" id="{D53BE56F-9FBC-49EA-99B0-63D429F0D408}"/>
                    </a:ext>
                  </a:extLst>
                </p:cNvPr>
                <p:cNvSpPr/>
                <p:nvPr/>
              </p:nvSpPr>
              <p:spPr>
                <a:xfrm>
                  <a:off x="4833075" y="4633541"/>
                  <a:ext cx="545407" cy="24960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ReLu</a:t>
                  </a:r>
                  <a:endParaRPr lang="zh-CN" alt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5" name="矩形 124">
                  <a:extLst>
                    <a:ext uri="{FF2B5EF4-FFF2-40B4-BE49-F238E27FC236}">
                      <a16:creationId xmlns:a16="http://schemas.microsoft.com/office/drawing/2014/main" id="{84BCDA38-CD49-4AAE-B135-AEB34661381B}"/>
                    </a:ext>
                  </a:extLst>
                </p:cNvPr>
                <p:cNvSpPr/>
                <p:nvPr/>
              </p:nvSpPr>
              <p:spPr>
                <a:xfrm>
                  <a:off x="6365765" y="4633542"/>
                  <a:ext cx="545407" cy="24960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Conv</a:t>
                  </a:r>
                  <a:endParaRPr lang="zh-CN" alt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29" name="直接箭头连接符 128">
                  <a:extLst>
                    <a:ext uri="{FF2B5EF4-FFF2-40B4-BE49-F238E27FC236}">
                      <a16:creationId xmlns:a16="http://schemas.microsoft.com/office/drawing/2014/main" id="{0D59B141-21FC-4FD2-8731-284B5511E7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74947" y="4764865"/>
                  <a:ext cx="185960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直接箭头连接符 129">
                  <a:extLst>
                    <a:ext uri="{FF2B5EF4-FFF2-40B4-BE49-F238E27FC236}">
                      <a16:creationId xmlns:a16="http://schemas.microsoft.com/office/drawing/2014/main" id="{4DF4EE24-FD25-4982-97E6-707A757230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89418" y="4772174"/>
                  <a:ext cx="185960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52" name="对象 151">
                    <a:extLst>
                      <a:ext uri="{FF2B5EF4-FFF2-40B4-BE49-F238E27FC236}">
                        <a16:creationId xmlns:a16="http://schemas.microsoft.com/office/drawing/2014/main" id="{8908917F-1BDD-402D-831A-F25AB36D40E4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007643681"/>
                      </p:ext>
                    </p:extLst>
                  </p:nvPr>
                </p:nvGraphicFramePr>
                <p:xfrm>
                  <a:off x="4136621" y="4349200"/>
                  <a:ext cx="238125" cy="38100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5480" name="AxMath" r:id="rId43" imgW="119520" imgH="190800" progId="Equation.AxMath">
                          <p:embed/>
                        </p:oleObj>
                      </mc:Choice>
                      <mc:Fallback>
                        <p:oleObj name="AxMath" r:id="rId43" imgW="119520" imgH="190800" progId="Equation.AxMath">
                          <p:embed/>
                          <p:pic>
                            <p:nvPicPr>
                              <p:cNvPr id="30" name="对象 29">
                                <a:extLst>
                                  <a:ext uri="{FF2B5EF4-FFF2-40B4-BE49-F238E27FC236}">
                                    <a16:creationId xmlns:a16="http://schemas.microsoft.com/office/drawing/2014/main" id="{540ECA6F-8E73-4A32-B445-0425B00BE943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44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4136621" y="4349200"/>
                                <a:ext cx="238125" cy="3810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152" name="对象 151">
                    <a:extLst>
                      <a:ext uri="{FF2B5EF4-FFF2-40B4-BE49-F238E27FC236}">
                        <a16:creationId xmlns:a16="http://schemas.microsoft.com/office/drawing/2014/main" id="{8908917F-1BDD-402D-831A-F25AB36D40E4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007643681"/>
                      </p:ext>
                    </p:extLst>
                  </p:nvPr>
                </p:nvGraphicFramePr>
                <p:xfrm>
                  <a:off x="4136621" y="4349200"/>
                  <a:ext cx="238125" cy="38100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5448" name="AxMath" r:id="rId45" imgW="119520" imgH="190800" progId="Equation.AxMath">
                          <p:embed/>
                        </p:oleObj>
                      </mc:Choice>
                      <mc:Fallback>
                        <p:oleObj name="AxMath" r:id="rId45" imgW="119520" imgH="190800" progId="Equation.AxMath">
                          <p:embed/>
                          <p:pic>
                            <p:nvPicPr>
                              <p:cNvPr id="30" name="对象 29">
                                <a:extLst>
                                  <a:ext uri="{FF2B5EF4-FFF2-40B4-BE49-F238E27FC236}">
                                    <a16:creationId xmlns:a16="http://schemas.microsoft.com/office/drawing/2014/main" id="{540ECA6F-8E73-4A32-B445-0425B00BE943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46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4136621" y="4349200"/>
                                <a:ext cx="238125" cy="3810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53" name="对象 152">
                    <a:extLst>
                      <a:ext uri="{FF2B5EF4-FFF2-40B4-BE49-F238E27FC236}">
                        <a16:creationId xmlns:a16="http://schemas.microsoft.com/office/drawing/2014/main" id="{9227DD48-BBC2-4FA8-98B7-6E8BBAA92A9D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388377325"/>
                      </p:ext>
                    </p:extLst>
                  </p:nvPr>
                </p:nvGraphicFramePr>
                <p:xfrm>
                  <a:off x="8290265" y="4391345"/>
                  <a:ext cx="330200" cy="38100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5481" name="AxMath" r:id="rId47" imgW="164880" imgH="190800" progId="Equation.AxMath">
                          <p:embed/>
                        </p:oleObj>
                      </mc:Choice>
                      <mc:Fallback>
                        <p:oleObj name="AxMath" r:id="rId47" imgW="164880" imgH="190800" progId="Equation.AxMath">
                          <p:embed/>
                          <p:pic>
                            <p:nvPicPr>
                              <p:cNvPr id="27" name="对象 26">
                                <a:extLst>
                                  <a:ext uri="{FF2B5EF4-FFF2-40B4-BE49-F238E27FC236}">
                                    <a16:creationId xmlns:a16="http://schemas.microsoft.com/office/drawing/2014/main" id="{5E9D69FD-C1B3-4E2E-8322-05AC51D11FE3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48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8290265" y="4391345"/>
                                <a:ext cx="330200" cy="3810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153" name="对象 152">
                    <a:extLst>
                      <a:ext uri="{FF2B5EF4-FFF2-40B4-BE49-F238E27FC236}">
                        <a16:creationId xmlns:a16="http://schemas.microsoft.com/office/drawing/2014/main" id="{9227DD48-BBC2-4FA8-98B7-6E8BBAA92A9D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388377325"/>
                      </p:ext>
                    </p:extLst>
                  </p:nvPr>
                </p:nvGraphicFramePr>
                <p:xfrm>
                  <a:off x="8290265" y="4391345"/>
                  <a:ext cx="330200" cy="38100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5449" name="AxMath" r:id="rId49" imgW="164880" imgH="190800" progId="Equation.AxMath">
                          <p:embed/>
                        </p:oleObj>
                      </mc:Choice>
                      <mc:Fallback>
                        <p:oleObj name="AxMath" r:id="rId49" imgW="164880" imgH="190800" progId="Equation.AxMath">
                          <p:embed/>
                          <p:pic>
                            <p:nvPicPr>
                              <p:cNvPr id="27" name="对象 26">
                                <a:extLst>
                                  <a:ext uri="{FF2B5EF4-FFF2-40B4-BE49-F238E27FC236}">
                                    <a16:creationId xmlns:a16="http://schemas.microsoft.com/office/drawing/2014/main" id="{5E9D69FD-C1B3-4E2E-8322-05AC51D11FE3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50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8290265" y="4391345"/>
                                <a:ext cx="330200" cy="3810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</p:grpSp>
        <p:sp>
          <p:nvSpPr>
            <p:cNvPr id="159" name="矩形 158">
              <a:extLst>
                <a:ext uri="{FF2B5EF4-FFF2-40B4-BE49-F238E27FC236}">
                  <a16:creationId xmlns:a16="http://schemas.microsoft.com/office/drawing/2014/main" id="{F1C42D58-81E8-44C7-97A3-E423394247A2}"/>
                </a:ext>
              </a:extLst>
            </p:cNvPr>
            <p:cNvSpPr/>
            <p:nvPr/>
          </p:nvSpPr>
          <p:spPr>
            <a:xfrm>
              <a:off x="2037105" y="3273202"/>
              <a:ext cx="764275" cy="334370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Initialize</a:t>
              </a:r>
              <a:endParaRPr lang="zh-CN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4" name="直接箭头连接符 83">
              <a:extLst>
                <a:ext uri="{FF2B5EF4-FFF2-40B4-BE49-F238E27FC236}">
                  <a16:creationId xmlns:a16="http://schemas.microsoft.com/office/drawing/2014/main" id="{7CADF857-DECA-4D21-9676-E09FE4873E5A}"/>
                </a:ext>
              </a:extLst>
            </p:cNvPr>
            <p:cNvCxnSpPr/>
            <p:nvPr/>
          </p:nvCxnSpPr>
          <p:spPr>
            <a:xfrm flipV="1">
              <a:off x="2871348" y="3657225"/>
              <a:ext cx="1130784" cy="317262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箭头连接符 161">
              <a:extLst>
                <a:ext uri="{FF2B5EF4-FFF2-40B4-BE49-F238E27FC236}">
                  <a16:creationId xmlns:a16="http://schemas.microsoft.com/office/drawing/2014/main" id="{A082B76D-BD9C-4E6B-B50B-B6880C0F3D43}"/>
                </a:ext>
              </a:extLst>
            </p:cNvPr>
            <p:cNvCxnSpPr>
              <a:cxnSpLocks/>
            </p:cNvCxnSpPr>
            <p:nvPr/>
          </p:nvCxnSpPr>
          <p:spPr>
            <a:xfrm>
              <a:off x="2880567" y="4508466"/>
              <a:ext cx="805949" cy="8919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箭头: 下 85">
              <a:extLst>
                <a:ext uri="{FF2B5EF4-FFF2-40B4-BE49-F238E27FC236}">
                  <a16:creationId xmlns:a16="http://schemas.microsoft.com/office/drawing/2014/main" id="{85FCF77C-A5A2-412A-AFE7-EB62A9B46B2F}"/>
                </a:ext>
              </a:extLst>
            </p:cNvPr>
            <p:cNvSpPr/>
            <p:nvPr/>
          </p:nvSpPr>
          <p:spPr>
            <a:xfrm>
              <a:off x="2398295" y="4155564"/>
              <a:ext cx="65605" cy="17059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5" name="箭头: 下 164">
              <a:extLst>
                <a:ext uri="{FF2B5EF4-FFF2-40B4-BE49-F238E27FC236}">
                  <a16:creationId xmlns:a16="http://schemas.microsoft.com/office/drawing/2014/main" id="{18CE203F-C57B-4966-A879-35B15E01CD61}"/>
                </a:ext>
              </a:extLst>
            </p:cNvPr>
            <p:cNvSpPr/>
            <p:nvPr/>
          </p:nvSpPr>
          <p:spPr>
            <a:xfrm>
              <a:off x="2417618" y="3086136"/>
              <a:ext cx="65605" cy="17059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箭头: 下 165">
              <a:extLst>
                <a:ext uri="{FF2B5EF4-FFF2-40B4-BE49-F238E27FC236}">
                  <a16:creationId xmlns:a16="http://schemas.microsoft.com/office/drawing/2014/main" id="{AD38E3A7-88D1-4BBC-B5D0-C4A85EA12FFF}"/>
                </a:ext>
              </a:extLst>
            </p:cNvPr>
            <p:cNvSpPr/>
            <p:nvPr/>
          </p:nvSpPr>
          <p:spPr>
            <a:xfrm>
              <a:off x="2386439" y="3630281"/>
              <a:ext cx="65605" cy="17059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箭头: 下 166">
              <a:extLst>
                <a:ext uri="{FF2B5EF4-FFF2-40B4-BE49-F238E27FC236}">
                  <a16:creationId xmlns:a16="http://schemas.microsoft.com/office/drawing/2014/main" id="{106885C2-C032-4AD5-B4B1-CB5D00DE236F}"/>
                </a:ext>
              </a:extLst>
            </p:cNvPr>
            <p:cNvSpPr/>
            <p:nvPr/>
          </p:nvSpPr>
          <p:spPr>
            <a:xfrm>
              <a:off x="2412888" y="4697062"/>
              <a:ext cx="65605" cy="17059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箭头: 下 167">
              <a:extLst>
                <a:ext uri="{FF2B5EF4-FFF2-40B4-BE49-F238E27FC236}">
                  <a16:creationId xmlns:a16="http://schemas.microsoft.com/office/drawing/2014/main" id="{01B33962-A9BC-473D-9CA3-C5ECB55E6650}"/>
                </a:ext>
              </a:extLst>
            </p:cNvPr>
            <p:cNvSpPr/>
            <p:nvPr/>
          </p:nvSpPr>
          <p:spPr>
            <a:xfrm>
              <a:off x="2416946" y="5215141"/>
              <a:ext cx="61547" cy="37899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对象 17">
                  <a:extLst>
                    <a:ext uri="{FF2B5EF4-FFF2-40B4-BE49-F238E27FC236}">
                      <a16:creationId xmlns:a16="http://schemas.microsoft.com/office/drawing/2014/main" id="{34981D4F-3268-40E4-B7B9-0A0A93BEC3FE}"/>
                    </a:ext>
                  </a:extLst>
                </p:cNvPr>
                <p:cNvSpPr txBox="1"/>
                <p:nvPr/>
              </p:nvSpPr>
              <p:spPr>
                <a:xfrm>
                  <a:off x="2561770" y="5381541"/>
                  <a:ext cx="452668" cy="412759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69" name="对象 17">
                  <a:extLst>
                    <a:ext uri="{FF2B5EF4-FFF2-40B4-BE49-F238E27FC236}">
                      <a16:creationId xmlns:a16="http://schemas.microsoft.com/office/drawing/2014/main" id="{34981D4F-3268-40E4-B7B9-0A0A93BEC3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1770" y="5381541"/>
                  <a:ext cx="452668" cy="412759"/>
                </a:xfrm>
                <a:prstGeom prst="rect">
                  <a:avLst/>
                </a:prstGeom>
                <a:blipFill>
                  <a:blip r:embed="rId51"/>
                  <a:stretch>
                    <a:fillRect t="-5882" r="-1216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90" name="对象 89">
            <a:extLst>
              <a:ext uri="{FF2B5EF4-FFF2-40B4-BE49-F238E27FC236}">
                <a16:creationId xmlns:a16="http://schemas.microsoft.com/office/drawing/2014/main" id="{9767469A-D984-4783-A7CF-297421F4F2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0339461"/>
              </p:ext>
            </p:extLst>
          </p:nvPr>
        </p:nvGraphicFramePr>
        <p:xfrm>
          <a:off x="2854509" y="923093"/>
          <a:ext cx="1304996" cy="208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2" name="AxMath" r:id="rId52" imgW="1181520" imgH="189360" progId="Equation.AxMath">
                  <p:embed/>
                </p:oleObj>
              </mc:Choice>
              <mc:Fallback>
                <p:oleObj name="AxMath" r:id="rId52" imgW="1181520" imgH="189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2854509" y="923093"/>
                        <a:ext cx="1304996" cy="2087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" name="对象 90">
            <a:extLst>
              <a:ext uri="{FF2B5EF4-FFF2-40B4-BE49-F238E27FC236}">
                <a16:creationId xmlns:a16="http://schemas.microsoft.com/office/drawing/2014/main" id="{00F2963B-9F37-430A-A28F-64B51C74DC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8742611"/>
              </p:ext>
            </p:extLst>
          </p:nvPr>
        </p:nvGraphicFramePr>
        <p:xfrm>
          <a:off x="7110866" y="3596931"/>
          <a:ext cx="2032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3" name="AxMath" r:id="rId54" imgW="101520" imgH="189360" progId="Equation.AxMath">
                  <p:embed/>
                </p:oleObj>
              </mc:Choice>
              <mc:Fallback>
                <p:oleObj name="AxMath" r:id="rId54" imgW="101520" imgH="189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7110866" y="3596931"/>
                        <a:ext cx="20320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" name="对象 177">
            <a:extLst>
              <a:ext uri="{FF2B5EF4-FFF2-40B4-BE49-F238E27FC236}">
                <a16:creationId xmlns:a16="http://schemas.microsoft.com/office/drawing/2014/main" id="{3B5FF93F-F9E1-4638-B0F6-C41C2134E3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3807283"/>
              </p:ext>
            </p:extLst>
          </p:nvPr>
        </p:nvGraphicFramePr>
        <p:xfrm>
          <a:off x="7300913" y="4899025"/>
          <a:ext cx="2063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4" name="AxMath" r:id="rId56" imgW="103320" imgH="189360" progId="Equation.AxMath">
                  <p:embed/>
                </p:oleObj>
              </mc:Choice>
              <mc:Fallback>
                <p:oleObj name="AxMath" r:id="rId56" imgW="103320" imgH="189360" progId="Equation.AxMath">
                  <p:embed/>
                  <p:pic>
                    <p:nvPicPr>
                      <p:cNvPr id="91" name="对象 90">
                        <a:extLst>
                          <a:ext uri="{FF2B5EF4-FFF2-40B4-BE49-F238E27FC236}">
                            <a16:creationId xmlns:a16="http://schemas.microsoft.com/office/drawing/2014/main" id="{00F2963B-9F37-430A-A28F-64B51C74DC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7300913" y="4899025"/>
                        <a:ext cx="20637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2837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4D553B20-4A9A-4C3D-B9F0-C63B08A4E8E0}"/>
              </a:ext>
            </a:extLst>
          </p:cNvPr>
          <p:cNvGrpSpPr/>
          <p:nvPr/>
        </p:nvGrpSpPr>
        <p:grpSpPr>
          <a:xfrm>
            <a:off x="782921" y="721579"/>
            <a:ext cx="10067503" cy="3949811"/>
            <a:chOff x="-609150" y="585101"/>
            <a:chExt cx="10067503" cy="3949811"/>
          </a:xfrm>
        </p:grpSpPr>
        <p:pic>
          <p:nvPicPr>
            <p:cNvPr id="139" name="图片 138">
              <a:extLst>
                <a:ext uri="{FF2B5EF4-FFF2-40B4-BE49-F238E27FC236}">
                  <a16:creationId xmlns:a16="http://schemas.microsoft.com/office/drawing/2014/main" id="{AA2E9F5E-B96B-43D5-A7ED-90216A1DF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0529" y="2416212"/>
              <a:ext cx="1800000" cy="1800000"/>
            </a:xfrm>
            <a:prstGeom prst="rect">
              <a:avLst/>
            </a:prstGeom>
          </p:spPr>
        </p:pic>
        <p:grpSp>
          <p:nvGrpSpPr>
            <p:cNvPr id="122" name="组合 121">
              <a:extLst>
                <a:ext uri="{FF2B5EF4-FFF2-40B4-BE49-F238E27FC236}">
                  <a16:creationId xmlns:a16="http://schemas.microsoft.com/office/drawing/2014/main" id="{E853C56D-BA4D-40D4-9BF2-C3FAA559A4A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609150" y="585101"/>
              <a:ext cx="6289107" cy="3720634"/>
              <a:chOff x="2758" y="1008181"/>
              <a:chExt cx="7661461" cy="4532519"/>
            </a:xfrm>
          </p:grpSpPr>
          <p:grpSp>
            <p:nvGrpSpPr>
              <p:cNvPr id="118" name="组合 117">
                <a:extLst>
                  <a:ext uri="{FF2B5EF4-FFF2-40B4-BE49-F238E27FC236}">
                    <a16:creationId xmlns:a16="http://schemas.microsoft.com/office/drawing/2014/main" id="{EC49A20A-BF26-41BB-9903-F33A2C6DE588}"/>
                  </a:ext>
                </a:extLst>
              </p:cNvPr>
              <p:cNvGrpSpPr/>
              <p:nvPr/>
            </p:nvGrpSpPr>
            <p:grpSpPr>
              <a:xfrm>
                <a:off x="1497690" y="1008181"/>
                <a:ext cx="6166529" cy="4532519"/>
                <a:chOff x="426340" y="892175"/>
                <a:chExt cx="6166529" cy="4532519"/>
              </a:xfrm>
            </p:grpSpPr>
            <p:grpSp>
              <p:nvGrpSpPr>
                <p:cNvPr id="110" name="组合 109">
                  <a:extLst>
                    <a:ext uri="{FF2B5EF4-FFF2-40B4-BE49-F238E27FC236}">
                      <a16:creationId xmlns:a16="http://schemas.microsoft.com/office/drawing/2014/main" id="{77BCAB0C-4958-4541-AA6C-81A8387D4AAE}"/>
                    </a:ext>
                  </a:extLst>
                </p:cNvPr>
                <p:cNvGrpSpPr/>
                <p:nvPr/>
              </p:nvGrpSpPr>
              <p:grpSpPr>
                <a:xfrm>
                  <a:off x="426340" y="1210293"/>
                  <a:ext cx="5736025" cy="4214401"/>
                  <a:chOff x="426340" y="1210293"/>
                  <a:chExt cx="5736025" cy="4214401"/>
                </a:xfrm>
              </p:grpSpPr>
              <p:pic>
                <p:nvPicPr>
                  <p:cNvPr id="75" name="图片 74">
                    <a:extLst>
                      <a:ext uri="{FF2B5EF4-FFF2-40B4-BE49-F238E27FC236}">
                        <a16:creationId xmlns:a16="http://schemas.microsoft.com/office/drawing/2014/main" id="{BC8A9204-529F-4494-B577-DB59C365A0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22365" y="3983914"/>
                    <a:ext cx="1440000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86" name="图片 85">
                    <a:extLst>
                      <a:ext uri="{FF2B5EF4-FFF2-40B4-BE49-F238E27FC236}">
                        <a16:creationId xmlns:a16="http://schemas.microsoft.com/office/drawing/2014/main" id="{D093A29E-9C5A-4C30-A811-8307E80B66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02325" y="3973310"/>
                    <a:ext cx="1440000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90" name="图片 89">
                    <a:extLst>
                      <a:ext uri="{FF2B5EF4-FFF2-40B4-BE49-F238E27FC236}">
                        <a16:creationId xmlns:a16="http://schemas.microsoft.com/office/drawing/2014/main" id="{09C5DBF4-5925-418D-8693-E92CB3E734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56000" y="1210293"/>
                    <a:ext cx="1440000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94" name="图片 93">
                    <a:extLst>
                      <a:ext uri="{FF2B5EF4-FFF2-40B4-BE49-F238E27FC236}">
                        <a16:creationId xmlns:a16="http://schemas.microsoft.com/office/drawing/2014/main" id="{F109FD4B-766C-42EF-B5CA-1C6ACD81AF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75961" y="2535379"/>
                    <a:ext cx="1440000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102" name="图片 101">
                    <a:extLst>
                      <a:ext uri="{FF2B5EF4-FFF2-40B4-BE49-F238E27FC236}">
                        <a16:creationId xmlns:a16="http://schemas.microsoft.com/office/drawing/2014/main" id="{198BAA5B-EB8F-4F81-8206-FE2ABE88AF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57263" y="1210293"/>
                    <a:ext cx="1440000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103" name="图片 102">
                    <a:extLst>
                      <a:ext uri="{FF2B5EF4-FFF2-40B4-BE49-F238E27FC236}">
                        <a16:creationId xmlns:a16="http://schemas.microsoft.com/office/drawing/2014/main" id="{E995805F-2543-483A-BAE2-6D9E56B1AE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82365" y="2558659"/>
                    <a:ext cx="1440000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104" name="图片 103">
                    <a:extLst>
                      <a:ext uri="{FF2B5EF4-FFF2-40B4-BE49-F238E27FC236}">
                        <a16:creationId xmlns:a16="http://schemas.microsoft.com/office/drawing/2014/main" id="{BD8C99FB-5EF9-49F4-B215-4CAB6FEE68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60679" y="3984694"/>
                    <a:ext cx="1440000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105" name="图片 104">
                    <a:extLst>
                      <a:ext uri="{FF2B5EF4-FFF2-40B4-BE49-F238E27FC236}">
                        <a16:creationId xmlns:a16="http://schemas.microsoft.com/office/drawing/2014/main" id="{4EBF927D-6111-4E3B-B446-2A0504C1522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6719" y="1210293"/>
                    <a:ext cx="1440000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106" name="图片 105">
                    <a:extLst>
                      <a:ext uri="{FF2B5EF4-FFF2-40B4-BE49-F238E27FC236}">
                        <a16:creationId xmlns:a16="http://schemas.microsoft.com/office/drawing/2014/main" id="{E23C223C-4660-434D-80CD-EEA581E82A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66340" y="1210293"/>
                    <a:ext cx="1440000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107" name="图片 106">
                    <a:extLst>
                      <a:ext uri="{FF2B5EF4-FFF2-40B4-BE49-F238E27FC236}">
                        <a16:creationId xmlns:a16="http://schemas.microsoft.com/office/drawing/2014/main" id="{D9756804-DBFD-4086-9F07-6BE4B87FD2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7058" y="2535379"/>
                    <a:ext cx="1440000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108" name="图片 107">
                    <a:extLst>
                      <a:ext uri="{FF2B5EF4-FFF2-40B4-BE49-F238E27FC236}">
                        <a16:creationId xmlns:a16="http://schemas.microsoft.com/office/drawing/2014/main" id="{D974609A-8871-4332-93BA-B100A47A89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31366" y="2535379"/>
                    <a:ext cx="1440000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109" name="图片 108">
                    <a:extLst>
                      <a:ext uri="{FF2B5EF4-FFF2-40B4-BE49-F238E27FC236}">
                        <a16:creationId xmlns:a16="http://schemas.microsoft.com/office/drawing/2014/main" id="{02AF64D2-26AD-42AD-A590-D01D1A564E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6340" y="3922924"/>
                    <a:ext cx="1440000" cy="14400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12" name="图片 111">
                  <a:extLst>
                    <a:ext uri="{FF2B5EF4-FFF2-40B4-BE49-F238E27FC236}">
                      <a16:creationId xmlns:a16="http://schemas.microsoft.com/office/drawing/2014/main" id="{3F7AD0E5-9444-4925-B8A8-FCB2B1522E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81898" y="2102207"/>
                  <a:ext cx="265872" cy="2696983"/>
                </a:xfrm>
                <a:prstGeom prst="rect">
                  <a:avLst/>
                </a:prstGeom>
              </p:spPr>
            </p:pic>
            <p:graphicFrame>
              <p:nvGraphicFramePr>
                <p:cNvPr id="113" name="对象 112">
                  <a:extLst>
                    <a:ext uri="{FF2B5EF4-FFF2-40B4-BE49-F238E27FC236}">
                      <a16:creationId xmlns:a16="http://schemas.microsoft.com/office/drawing/2014/main" id="{F6984D23-6DF0-4C12-9496-88CB2346268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784616528"/>
                    </p:ext>
                  </p:extLst>
                </p:nvPr>
              </p:nvGraphicFramePr>
              <p:xfrm>
                <a:off x="5992794" y="1664395"/>
                <a:ext cx="600075" cy="37782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284" name="AxMath" r:id="rId18" imgW="300600" imgH="189360" progId="Equation.AxMath">
                        <p:embed/>
                      </p:oleObj>
                    </mc:Choice>
                    <mc:Fallback>
                      <p:oleObj name="AxMath" r:id="rId18" imgW="300600" imgH="189360" progId="Equation.AxMath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1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992794" y="1664395"/>
                              <a:ext cx="600075" cy="3778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14" name="对象 113">
                  <a:extLst>
                    <a:ext uri="{FF2B5EF4-FFF2-40B4-BE49-F238E27FC236}">
                      <a16:creationId xmlns:a16="http://schemas.microsoft.com/office/drawing/2014/main" id="{9C163B23-B2AC-4D92-A9DC-A810E7EA006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050033408"/>
                    </p:ext>
                  </p:extLst>
                </p:nvPr>
              </p:nvGraphicFramePr>
              <p:xfrm>
                <a:off x="5992485" y="4922640"/>
                <a:ext cx="539750" cy="37782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285" name="AxMath" r:id="rId20" imgW="269640" imgH="189360" progId="Equation.AxMath">
                        <p:embed/>
                      </p:oleObj>
                    </mc:Choice>
                    <mc:Fallback>
                      <p:oleObj name="AxMath" r:id="rId20" imgW="269640" imgH="189360" progId="Equation.AxMath">
                        <p:embed/>
                        <p:pic>
                          <p:nvPicPr>
                            <p:cNvPr id="113" name="对象 112">
                              <a:extLst>
                                <a:ext uri="{FF2B5EF4-FFF2-40B4-BE49-F238E27FC236}">
                                  <a16:creationId xmlns:a16="http://schemas.microsoft.com/office/drawing/2014/main" id="{F6984D23-6DF0-4C12-9496-88CB23462681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992485" y="4922640"/>
                              <a:ext cx="539750" cy="3778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cxnSp>
              <p:nvCxnSpPr>
                <p:cNvPr id="116" name="直接箭头连接符 115">
                  <a:extLst>
                    <a:ext uri="{FF2B5EF4-FFF2-40B4-BE49-F238E27FC236}">
                      <a16:creationId xmlns:a16="http://schemas.microsoft.com/office/drawing/2014/main" id="{967DEDBB-880A-45FB-BD1D-034300001E8C}"/>
                    </a:ext>
                  </a:extLst>
                </p:cNvPr>
                <p:cNvCxnSpPr/>
                <p:nvPr/>
              </p:nvCxnSpPr>
              <p:spPr>
                <a:xfrm>
                  <a:off x="1281716" y="1303361"/>
                  <a:ext cx="3894368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117" name="对象 116">
                  <a:extLst>
                    <a:ext uri="{FF2B5EF4-FFF2-40B4-BE49-F238E27FC236}">
                      <a16:creationId xmlns:a16="http://schemas.microsoft.com/office/drawing/2014/main" id="{3B04A1B8-7A45-45C2-9C93-0831E044486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692793982"/>
                    </p:ext>
                  </p:extLst>
                </p:nvPr>
              </p:nvGraphicFramePr>
              <p:xfrm>
                <a:off x="2476500" y="892175"/>
                <a:ext cx="828675" cy="37782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286" name="AxMath" r:id="rId22" imgW="414360" imgH="189360" progId="Equation.AxMath">
                        <p:embed/>
                      </p:oleObj>
                    </mc:Choice>
                    <mc:Fallback>
                      <p:oleObj name="AxMath" r:id="rId22" imgW="414360" imgH="189360" progId="Equation.AxMath">
                        <p:embed/>
                        <p:pic>
                          <p:nvPicPr>
                            <p:cNvPr id="113" name="对象 112">
                              <a:extLst>
                                <a:ext uri="{FF2B5EF4-FFF2-40B4-BE49-F238E27FC236}">
                                  <a16:creationId xmlns:a16="http://schemas.microsoft.com/office/drawing/2014/main" id="{F6984D23-6DF0-4C12-9496-88CB23462681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476500" y="892175"/>
                              <a:ext cx="828675" cy="3778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119" name="对象 118">
                <a:extLst>
                  <a:ext uri="{FF2B5EF4-FFF2-40B4-BE49-F238E27FC236}">
                    <a16:creationId xmlns:a16="http://schemas.microsoft.com/office/drawing/2014/main" id="{3A96FA8D-3830-4769-9CBA-3337B13837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5215444"/>
                  </p:ext>
                </p:extLst>
              </p:nvPr>
            </p:nvGraphicFramePr>
            <p:xfrm>
              <a:off x="2758" y="1810574"/>
              <a:ext cx="1654175" cy="3778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87" name="AxMath" r:id="rId24" imgW="826560" imgH="189360" progId="Equation.AxMath">
                      <p:embed/>
                    </p:oleObj>
                  </mc:Choice>
                  <mc:Fallback>
                    <p:oleObj name="AxMath" r:id="rId24" imgW="826560" imgH="189360" progId="Equation.AxMath">
                      <p:embed/>
                      <p:pic>
                        <p:nvPicPr>
                          <p:cNvPr id="117" name="对象 116">
                            <a:extLst>
                              <a:ext uri="{FF2B5EF4-FFF2-40B4-BE49-F238E27FC236}">
                                <a16:creationId xmlns:a16="http://schemas.microsoft.com/office/drawing/2014/main" id="{3B04A1B8-7A45-45C2-9C93-0831E0444864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5"/>
                          <a:stretch>
                            <a:fillRect/>
                          </a:stretch>
                        </p:blipFill>
                        <p:spPr>
                          <a:xfrm>
                            <a:off x="2758" y="1810574"/>
                            <a:ext cx="1654175" cy="3778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0" name="对象 119">
                <a:extLst>
                  <a:ext uri="{FF2B5EF4-FFF2-40B4-BE49-F238E27FC236}">
                    <a16:creationId xmlns:a16="http://schemas.microsoft.com/office/drawing/2014/main" id="{C062EBDB-B319-4629-8A41-F65090905B2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18084029"/>
                  </p:ext>
                </p:extLst>
              </p:nvPr>
            </p:nvGraphicFramePr>
            <p:xfrm>
              <a:off x="482395" y="4641613"/>
              <a:ext cx="835025" cy="3778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88" name="AxMath" r:id="rId26" imgW="416880" imgH="189360" progId="Equation.AxMath">
                      <p:embed/>
                    </p:oleObj>
                  </mc:Choice>
                  <mc:Fallback>
                    <p:oleObj name="AxMath" r:id="rId26" imgW="416880" imgH="189360" progId="Equation.AxMath">
                      <p:embed/>
                      <p:pic>
                        <p:nvPicPr>
                          <p:cNvPr id="117" name="对象 116">
                            <a:extLst>
                              <a:ext uri="{FF2B5EF4-FFF2-40B4-BE49-F238E27FC236}">
                                <a16:creationId xmlns:a16="http://schemas.microsoft.com/office/drawing/2014/main" id="{3B04A1B8-7A45-45C2-9C93-0831E0444864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7"/>
                          <a:stretch>
                            <a:fillRect/>
                          </a:stretch>
                        </p:blipFill>
                        <p:spPr>
                          <a:xfrm>
                            <a:off x="482395" y="4641613"/>
                            <a:ext cx="835025" cy="3778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1" name="对象 120">
                <a:extLst>
                  <a:ext uri="{FF2B5EF4-FFF2-40B4-BE49-F238E27FC236}">
                    <a16:creationId xmlns:a16="http://schemas.microsoft.com/office/drawing/2014/main" id="{7B9DF531-33CC-4D60-B023-DFADAA7444E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35538086"/>
                  </p:ext>
                </p:extLst>
              </p:nvPr>
            </p:nvGraphicFramePr>
            <p:xfrm>
              <a:off x="481927" y="3182827"/>
              <a:ext cx="761961" cy="3771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89" name="AxMath" r:id="rId28" imgW="381600" imgH="189360" progId="Equation.AxMath">
                      <p:embed/>
                    </p:oleObj>
                  </mc:Choice>
                  <mc:Fallback>
                    <p:oleObj name="AxMath" r:id="rId28" imgW="381600" imgH="189360" progId="Equation.AxMath">
                      <p:embed/>
                      <p:pic>
                        <p:nvPicPr>
                          <p:cNvPr id="117" name="对象 116">
                            <a:extLst>
                              <a:ext uri="{FF2B5EF4-FFF2-40B4-BE49-F238E27FC236}">
                                <a16:creationId xmlns:a16="http://schemas.microsoft.com/office/drawing/2014/main" id="{3B04A1B8-7A45-45C2-9C93-0831E0444864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9"/>
                          <a:stretch>
                            <a:fillRect/>
                          </a:stretch>
                        </p:blipFill>
                        <p:spPr>
                          <a:xfrm>
                            <a:off x="481927" y="3182827"/>
                            <a:ext cx="761961" cy="37711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pic>
          <p:nvPicPr>
            <p:cNvPr id="135" name="图片 134">
              <a:extLst>
                <a:ext uri="{FF2B5EF4-FFF2-40B4-BE49-F238E27FC236}">
                  <a16:creationId xmlns:a16="http://schemas.microsoft.com/office/drawing/2014/main" id="{03F91D79-7466-47B4-B75B-817B874C1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7142" y="724997"/>
              <a:ext cx="1800000" cy="1800000"/>
            </a:xfrm>
            <a:prstGeom prst="rect">
              <a:avLst/>
            </a:prstGeom>
          </p:spPr>
        </p:pic>
        <p:pic>
          <p:nvPicPr>
            <p:cNvPr id="143" name="图片 142">
              <a:extLst>
                <a:ext uri="{FF2B5EF4-FFF2-40B4-BE49-F238E27FC236}">
                  <a16:creationId xmlns:a16="http://schemas.microsoft.com/office/drawing/2014/main" id="{33D2AD90-6520-4823-9A53-3086A387D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9814" y="2416212"/>
              <a:ext cx="1800000" cy="1800000"/>
            </a:xfrm>
            <a:prstGeom prst="rect">
              <a:avLst/>
            </a:prstGeom>
          </p:spPr>
        </p:pic>
        <p:pic>
          <p:nvPicPr>
            <p:cNvPr id="141" name="图片 140">
              <a:extLst>
                <a:ext uri="{FF2B5EF4-FFF2-40B4-BE49-F238E27FC236}">
                  <a16:creationId xmlns:a16="http://schemas.microsoft.com/office/drawing/2014/main" id="{C8DF48C3-0257-4EAD-A719-5DE0E99AF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9242" y="724997"/>
              <a:ext cx="1800000" cy="1800000"/>
            </a:xfrm>
            <a:prstGeom prst="rect">
              <a:avLst/>
            </a:prstGeom>
          </p:spPr>
        </p:pic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CCF55110-A4BB-4F14-8500-95A3FFE05AEF}"/>
                </a:ext>
              </a:extLst>
            </p:cNvPr>
            <p:cNvSpPr txBox="1"/>
            <p:nvPr/>
          </p:nvSpPr>
          <p:spPr>
            <a:xfrm>
              <a:off x="2631074" y="4165580"/>
              <a:ext cx="5333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322D017C-A91F-4551-8604-3C423BED2DBA}"/>
                </a:ext>
              </a:extLst>
            </p:cNvPr>
            <p:cNvSpPr txBox="1"/>
            <p:nvPr/>
          </p:nvSpPr>
          <p:spPr>
            <a:xfrm>
              <a:off x="8924967" y="1529145"/>
              <a:ext cx="5333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6" name="文本框 145">
              <a:extLst>
                <a:ext uri="{FF2B5EF4-FFF2-40B4-BE49-F238E27FC236}">
                  <a16:creationId xmlns:a16="http://schemas.microsoft.com/office/drawing/2014/main" id="{8E44C76D-056E-4510-871D-12C53354FE8C}"/>
                </a:ext>
              </a:extLst>
            </p:cNvPr>
            <p:cNvSpPr txBox="1"/>
            <p:nvPr/>
          </p:nvSpPr>
          <p:spPr>
            <a:xfrm>
              <a:off x="8924967" y="3114329"/>
              <a:ext cx="5333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9438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D1676552-76D6-47C9-B0E5-1C8E5153DE5B}"/>
              </a:ext>
            </a:extLst>
          </p:cNvPr>
          <p:cNvGrpSpPr/>
          <p:nvPr/>
        </p:nvGrpSpPr>
        <p:grpSpPr>
          <a:xfrm>
            <a:off x="675227" y="1465342"/>
            <a:ext cx="11157793" cy="3083974"/>
            <a:chOff x="313561" y="1328864"/>
            <a:chExt cx="11157793" cy="3083974"/>
          </a:xfrm>
        </p:grpSpPr>
        <p:grpSp>
          <p:nvGrpSpPr>
            <p:cNvPr id="138" name="组合 137">
              <a:extLst>
                <a:ext uri="{FF2B5EF4-FFF2-40B4-BE49-F238E27FC236}">
                  <a16:creationId xmlns:a16="http://schemas.microsoft.com/office/drawing/2014/main" id="{9D8470C8-A4D7-49B8-A5C4-9880F2BA63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3561" y="1328864"/>
              <a:ext cx="10800000" cy="2968632"/>
              <a:chOff x="-334707" y="1028614"/>
              <a:chExt cx="12478138" cy="3429907"/>
            </a:xfrm>
          </p:grpSpPr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F3513CD1-2ECB-4F33-82E0-C8E8B0CEF6B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-334707" y="1121696"/>
                <a:ext cx="5782033" cy="3240000"/>
                <a:chOff x="296475" y="1791175"/>
                <a:chExt cx="5453469" cy="3055888"/>
              </a:xfrm>
            </p:grpSpPr>
            <p:grpSp>
              <p:nvGrpSpPr>
                <p:cNvPr id="93" name="组合 92">
                  <a:extLst>
                    <a:ext uri="{FF2B5EF4-FFF2-40B4-BE49-F238E27FC236}">
                      <a16:creationId xmlns:a16="http://schemas.microsoft.com/office/drawing/2014/main" id="{1A36ECFE-3433-4353-8D4D-870B23ED4B1D}"/>
                    </a:ext>
                  </a:extLst>
                </p:cNvPr>
                <p:cNvGrpSpPr/>
                <p:nvPr/>
              </p:nvGrpSpPr>
              <p:grpSpPr>
                <a:xfrm>
                  <a:off x="296475" y="1791175"/>
                  <a:ext cx="5281964" cy="3055888"/>
                  <a:chOff x="1354176" y="1743408"/>
                  <a:chExt cx="5281964" cy="3055888"/>
                </a:xfrm>
              </p:grpSpPr>
              <p:grpSp>
                <p:nvGrpSpPr>
                  <p:cNvPr id="80" name="组合 79">
                    <a:extLst>
                      <a:ext uri="{FF2B5EF4-FFF2-40B4-BE49-F238E27FC236}">
                        <a16:creationId xmlns:a16="http://schemas.microsoft.com/office/drawing/2014/main" id="{A13CEA47-38AE-4C6A-BAFD-9493B74C32E7}"/>
                      </a:ext>
                    </a:extLst>
                  </p:cNvPr>
                  <p:cNvGrpSpPr/>
                  <p:nvPr/>
                </p:nvGrpSpPr>
                <p:grpSpPr>
                  <a:xfrm>
                    <a:off x="1752965" y="1867128"/>
                    <a:ext cx="4883175" cy="2932168"/>
                    <a:chOff x="2591653" y="1171093"/>
                    <a:chExt cx="4883175" cy="2932168"/>
                  </a:xfrm>
                </p:grpSpPr>
                <p:pic>
                  <p:nvPicPr>
                    <p:cNvPr id="51" name="图片 50">
                      <a:extLst>
                        <a:ext uri="{FF2B5EF4-FFF2-40B4-BE49-F238E27FC236}">
                          <a16:creationId xmlns:a16="http://schemas.microsoft.com/office/drawing/2014/main" id="{4FA79512-ED86-4DFB-996D-CE00D9E1D8E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591653" y="1214367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3" name="图片 52">
                      <a:extLst>
                        <a:ext uri="{FF2B5EF4-FFF2-40B4-BE49-F238E27FC236}">
                          <a16:creationId xmlns:a16="http://schemas.microsoft.com/office/drawing/2014/main" id="{448AA607-ABD5-480C-BA27-DBAB6E78EF4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06786" y="2087823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5" name="图片 54">
                      <a:extLst>
                        <a:ext uri="{FF2B5EF4-FFF2-40B4-BE49-F238E27FC236}">
                          <a16:creationId xmlns:a16="http://schemas.microsoft.com/office/drawing/2014/main" id="{69AADE44-77D6-415B-B703-BC886547ECE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64991" y="3002789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7" name="图片 56">
                      <a:extLst>
                        <a:ext uri="{FF2B5EF4-FFF2-40B4-BE49-F238E27FC236}">
                          <a16:creationId xmlns:a16="http://schemas.microsoft.com/office/drawing/2014/main" id="{96871FCB-3651-4B95-A00A-9EA8216F74B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509403" y="1193612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9" name="图片 58">
                      <a:extLst>
                        <a:ext uri="{FF2B5EF4-FFF2-40B4-BE49-F238E27FC236}">
                          <a16:creationId xmlns:a16="http://schemas.microsoft.com/office/drawing/2014/main" id="{18202BC8-3103-4DD6-83B3-78787BDB168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508700" y="2108578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1" name="图片 60">
                      <a:extLst>
                        <a:ext uri="{FF2B5EF4-FFF2-40B4-BE49-F238E27FC236}">
                          <a16:creationId xmlns:a16="http://schemas.microsoft.com/office/drawing/2014/main" id="{72F7F099-B10C-469C-AA7B-6F550BF3DC5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580353" y="3012479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3" name="图片 62">
                      <a:extLst>
                        <a:ext uri="{FF2B5EF4-FFF2-40B4-BE49-F238E27FC236}">
                          <a16:creationId xmlns:a16="http://schemas.microsoft.com/office/drawing/2014/main" id="{9F4C84EA-490E-4947-AA48-928F4BFCBD4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434720" y="1186221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5" name="图片 64">
                      <a:extLst>
                        <a:ext uri="{FF2B5EF4-FFF2-40B4-BE49-F238E27FC236}">
                          <a16:creationId xmlns:a16="http://schemas.microsoft.com/office/drawing/2014/main" id="{882761D1-B8E7-4967-AB25-0F8FDDD188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479204" y="2087823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7" name="图片 66">
                      <a:extLst>
                        <a:ext uri="{FF2B5EF4-FFF2-40B4-BE49-F238E27FC236}">
                          <a16:creationId xmlns:a16="http://schemas.microsoft.com/office/drawing/2014/main" id="{567CF722-248B-4485-BB29-D8EC656472D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516937" y="2989425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9" name="图片 68">
                      <a:extLst>
                        <a:ext uri="{FF2B5EF4-FFF2-40B4-BE49-F238E27FC236}">
                          <a16:creationId xmlns:a16="http://schemas.microsoft.com/office/drawing/2014/main" id="{02C06CDB-2381-4D74-B85E-8635494D325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378756" y="1178830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1" name="图片 70">
                      <a:extLst>
                        <a:ext uri="{FF2B5EF4-FFF2-40B4-BE49-F238E27FC236}">
                          <a16:creationId xmlns:a16="http://schemas.microsoft.com/office/drawing/2014/main" id="{FDFE7E0D-0126-45FA-A123-1E5B5AC018D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416489" y="2101706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3" name="图片 72">
                      <a:extLst>
                        <a:ext uri="{FF2B5EF4-FFF2-40B4-BE49-F238E27FC236}">
                          <a16:creationId xmlns:a16="http://schemas.microsoft.com/office/drawing/2014/main" id="{009AE9B1-84D4-49C9-9A38-BC17AC5D091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479691" y="3018436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5" name="图片 74">
                      <a:extLst>
                        <a:ext uri="{FF2B5EF4-FFF2-40B4-BE49-F238E27FC236}">
                          <a16:creationId xmlns:a16="http://schemas.microsoft.com/office/drawing/2014/main" id="{680E577F-13A4-4FF6-99B3-0E1924377C9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293167" y="1171093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7" name="图片 76">
                      <a:extLst>
                        <a:ext uri="{FF2B5EF4-FFF2-40B4-BE49-F238E27FC236}">
                          <a16:creationId xmlns:a16="http://schemas.microsoft.com/office/drawing/2014/main" id="{95ED67A4-D1D3-405A-B043-CCA72643FE9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51372" y="2115589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9" name="图片 78">
                      <a:extLst>
                        <a:ext uri="{FF2B5EF4-FFF2-40B4-BE49-F238E27FC236}">
                          <a16:creationId xmlns:a16="http://schemas.microsoft.com/office/drawing/2014/main" id="{CC8FF90E-44E4-40E5-931C-C98F6907103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94828" y="3023261"/>
                      <a:ext cx="1080000" cy="1080000"/>
                    </a:xfrm>
                    <a:prstGeom prst="rect">
                      <a:avLst/>
                    </a:prstGeom>
                  </p:spPr>
                </p:pic>
              </p:grpSp>
              <p:graphicFrame>
                <p:nvGraphicFramePr>
                  <p:cNvPr id="81" name="对象 80">
                    <a:extLst>
                      <a:ext uri="{FF2B5EF4-FFF2-40B4-BE49-F238E27FC236}">
                        <a16:creationId xmlns:a16="http://schemas.microsoft.com/office/drawing/2014/main" id="{8B87880E-7C26-4271-8964-72967775EDC4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544645917"/>
                      </p:ext>
                    </p:extLst>
                  </p:nvPr>
                </p:nvGraphicFramePr>
                <p:xfrm>
                  <a:off x="1841288" y="1763066"/>
                  <a:ext cx="929919" cy="2124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3378" name="AxMath" r:id="rId18" imgW="826560" imgH="189360" progId="Equation.AxMath">
                          <p:embed/>
                        </p:oleObj>
                      </mc:Choice>
                      <mc:Fallback>
                        <p:oleObj name="AxMath" r:id="rId18" imgW="826560" imgH="189360" progId="Equation.AxMath">
                          <p:embed/>
                          <p:pic>
                            <p:nvPicPr>
                              <p:cNvPr id="119" name="对象 118">
                                <a:extLst>
                                  <a:ext uri="{FF2B5EF4-FFF2-40B4-BE49-F238E27FC236}">
                                    <a16:creationId xmlns:a16="http://schemas.microsoft.com/office/drawing/2014/main" id="{3A96FA8D-3830-4769-9CBA-3337B1383786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19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1841288" y="1763066"/>
                                <a:ext cx="929919" cy="212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86" name="对象 85">
                    <a:extLst>
                      <a:ext uri="{FF2B5EF4-FFF2-40B4-BE49-F238E27FC236}">
                        <a16:creationId xmlns:a16="http://schemas.microsoft.com/office/drawing/2014/main" id="{78A4EDD1-4CBC-44A2-81FE-1271DA0387D9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484620057"/>
                      </p:ext>
                    </p:extLst>
                  </p:nvPr>
                </p:nvGraphicFramePr>
                <p:xfrm>
                  <a:off x="3056296" y="1756740"/>
                  <a:ext cx="219919" cy="2124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3379" name="AxMath" r:id="rId20" imgW="195840" imgH="189360" progId="Equation.AxMath">
                          <p:embed/>
                        </p:oleObj>
                      </mc:Choice>
                      <mc:Fallback>
                        <p:oleObj name="AxMath" r:id="rId20" imgW="195840" imgH="189360" progId="Equation.AxMath">
                          <p:embed/>
                          <p:pic>
                            <p:nvPicPr>
                              <p:cNvPr id="81" name="对象 80">
                                <a:extLst>
                                  <a:ext uri="{FF2B5EF4-FFF2-40B4-BE49-F238E27FC236}">
                                    <a16:creationId xmlns:a16="http://schemas.microsoft.com/office/drawing/2014/main" id="{8B87880E-7C26-4271-8964-72967775EDC4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1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056296" y="1756740"/>
                                <a:ext cx="219919" cy="212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87" name="对象 86">
                    <a:extLst>
                      <a:ext uri="{FF2B5EF4-FFF2-40B4-BE49-F238E27FC236}">
                        <a16:creationId xmlns:a16="http://schemas.microsoft.com/office/drawing/2014/main" id="{F8437AB0-658A-431A-A199-8FD49BF95022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38417968"/>
                      </p:ext>
                    </p:extLst>
                  </p:nvPr>
                </p:nvGraphicFramePr>
                <p:xfrm>
                  <a:off x="3732218" y="1746882"/>
                  <a:ext cx="614362" cy="212725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3380" name="AxMath" r:id="rId22" imgW="544320" imgH="189360" progId="Equation.AxMath">
                          <p:embed/>
                        </p:oleObj>
                      </mc:Choice>
                      <mc:Fallback>
                        <p:oleObj name="AxMath" r:id="rId22" imgW="544320" imgH="189360" progId="Equation.AxMath">
                          <p:embed/>
                          <p:pic>
                            <p:nvPicPr>
                              <p:cNvPr id="81" name="对象 80">
                                <a:extLst>
                                  <a:ext uri="{FF2B5EF4-FFF2-40B4-BE49-F238E27FC236}">
                                    <a16:creationId xmlns:a16="http://schemas.microsoft.com/office/drawing/2014/main" id="{8B87880E-7C26-4271-8964-72967775EDC4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3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732218" y="1746882"/>
                                <a:ext cx="614362" cy="212725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88" name="对象 87">
                    <a:extLst>
                      <a:ext uri="{FF2B5EF4-FFF2-40B4-BE49-F238E27FC236}">
                        <a16:creationId xmlns:a16="http://schemas.microsoft.com/office/drawing/2014/main" id="{F52639A4-B444-4ACA-81A9-819472E682B5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066095470"/>
                      </p:ext>
                    </p:extLst>
                  </p:nvPr>
                </p:nvGraphicFramePr>
                <p:xfrm>
                  <a:off x="4772810" y="1746882"/>
                  <a:ext cx="555625" cy="212725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3381" name="AxMath" r:id="rId24" imgW="492480" imgH="189360" progId="Equation.AxMath">
                          <p:embed/>
                        </p:oleObj>
                      </mc:Choice>
                      <mc:Fallback>
                        <p:oleObj name="AxMath" r:id="rId24" imgW="492480" imgH="189360" progId="Equation.AxMath">
                          <p:embed/>
                          <p:pic>
                            <p:nvPicPr>
                              <p:cNvPr id="81" name="对象 80">
                                <a:extLst>
                                  <a:ext uri="{FF2B5EF4-FFF2-40B4-BE49-F238E27FC236}">
                                    <a16:creationId xmlns:a16="http://schemas.microsoft.com/office/drawing/2014/main" id="{8B87880E-7C26-4271-8964-72967775EDC4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5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4772810" y="1746882"/>
                                <a:ext cx="555625" cy="212725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89" name="对象 88">
                    <a:extLst>
                      <a:ext uri="{FF2B5EF4-FFF2-40B4-BE49-F238E27FC236}">
                        <a16:creationId xmlns:a16="http://schemas.microsoft.com/office/drawing/2014/main" id="{1501CCA2-520A-411E-B669-52B53D4103A0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102600330"/>
                      </p:ext>
                    </p:extLst>
                  </p:nvPr>
                </p:nvGraphicFramePr>
                <p:xfrm>
                  <a:off x="5665028" y="1743408"/>
                  <a:ext cx="469900" cy="212725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3382" name="AxMath" r:id="rId26" imgW="416880" imgH="189360" progId="Equation.AxMath">
                          <p:embed/>
                        </p:oleObj>
                      </mc:Choice>
                      <mc:Fallback>
                        <p:oleObj name="AxMath" r:id="rId26" imgW="416880" imgH="189360" progId="Equation.AxMath">
                          <p:embed/>
                          <p:pic>
                            <p:nvPicPr>
                              <p:cNvPr id="81" name="对象 80">
                                <a:extLst>
                                  <a:ext uri="{FF2B5EF4-FFF2-40B4-BE49-F238E27FC236}">
                                    <a16:creationId xmlns:a16="http://schemas.microsoft.com/office/drawing/2014/main" id="{8B87880E-7C26-4271-8964-72967775EDC4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7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5665028" y="1743408"/>
                                <a:ext cx="469900" cy="212725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90" name="对象 89">
                    <a:extLst>
                      <a:ext uri="{FF2B5EF4-FFF2-40B4-BE49-F238E27FC236}">
                        <a16:creationId xmlns:a16="http://schemas.microsoft.com/office/drawing/2014/main" id="{7415FF31-C260-4723-927F-EC9C9A8DE6D0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722229300"/>
                      </p:ext>
                    </p:extLst>
                  </p:nvPr>
                </p:nvGraphicFramePr>
                <p:xfrm>
                  <a:off x="1354176" y="2300456"/>
                  <a:ext cx="471488" cy="211137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3383" name="AxMath" r:id="rId28" imgW="419400" imgH="189360" progId="Equation.AxMath">
                          <p:embed/>
                        </p:oleObj>
                      </mc:Choice>
                      <mc:Fallback>
                        <p:oleObj name="AxMath" r:id="rId28" imgW="419400" imgH="189360" progId="Equation.AxMath">
                          <p:embed/>
                          <p:pic>
                            <p:nvPicPr>
                              <p:cNvPr id="81" name="对象 80">
                                <a:extLst>
                                  <a:ext uri="{FF2B5EF4-FFF2-40B4-BE49-F238E27FC236}">
                                    <a16:creationId xmlns:a16="http://schemas.microsoft.com/office/drawing/2014/main" id="{8B87880E-7C26-4271-8964-72967775EDC4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9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1354176" y="2300456"/>
                                <a:ext cx="471488" cy="211137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91" name="对象 90">
                    <a:extLst>
                      <a:ext uri="{FF2B5EF4-FFF2-40B4-BE49-F238E27FC236}">
                        <a16:creationId xmlns:a16="http://schemas.microsoft.com/office/drawing/2014/main" id="{10FF9F82-AA6D-43EF-8761-FF210617335D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399895840"/>
                      </p:ext>
                    </p:extLst>
                  </p:nvPr>
                </p:nvGraphicFramePr>
                <p:xfrm>
                  <a:off x="1369606" y="3178753"/>
                  <a:ext cx="469813" cy="212406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3384" name="AxMath" r:id="rId30" imgW="419400" imgH="189360" progId="Equation.AxMath">
                          <p:embed/>
                        </p:oleObj>
                      </mc:Choice>
                      <mc:Fallback>
                        <p:oleObj name="AxMath" r:id="rId30" imgW="419400" imgH="189360" progId="Equation.AxMath">
                          <p:embed/>
                          <p:pic>
                            <p:nvPicPr>
                              <p:cNvPr id="81" name="对象 80">
                                <a:extLst>
                                  <a:ext uri="{FF2B5EF4-FFF2-40B4-BE49-F238E27FC236}">
                                    <a16:creationId xmlns:a16="http://schemas.microsoft.com/office/drawing/2014/main" id="{8B87880E-7C26-4271-8964-72967775EDC4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31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1369606" y="3178753"/>
                                <a:ext cx="469813" cy="212406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92" name="对象 91">
                    <a:extLst>
                      <a:ext uri="{FF2B5EF4-FFF2-40B4-BE49-F238E27FC236}">
                        <a16:creationId xmlns:a16="http://schemas.microsoft.com/office/drawing/2014/main" id="{A6973D33-7A11-49AC-83C2-B029C50A0509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982744778"/>
                      </p:ext>
                    </p:extLst>
                  </p:nvPr>
                </p:nvGraphicFramePr>
                <p:xfrm>
                  <a:off x="1402940" y="4095110"/>
                  <a:ext cx="471488" cy="212725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3385" name="AxMath" r:id="rId32" imgW="419400" imgH="189360" progId="Equation.AxMath">
                          <p:embed/>
                        </p:oleObj>
                      </mc:Choice>
                      <mc:Fallback>
                        <p:oleObj name="AxMath" r:id="rId32" imgW="419400" imgH="189360" progId="Equation.AxMath">
                          <p:embed/>
                          <p:pic>
                            <p:nvPicPr>
                              <p:cNvPr id="81" name="对象 80">
                                <a:extLst>
                                  <a:ext uri="{FF2B5EF4-FFF2-40B4-BE49-F238E27FC236}">
                                    <a16:creationId xmlns:a16="http://schemas.microsoft.com/office/drawing/2014/main" id="{8B87880E-7C26-4271-8964-72967775EDC4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33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1402940" y="4095110"/>
                                <a:ext cx="471488" cy="212725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grpSp>
              <p:nvGrpSpPr>
                <p:cNvPr id="97" name="组合 96">
                  <a:extLst>
                    <a:ext uri="{FF2B5EF4-FFF2-40B4-BE49-F238E27FC236}">
                      <a16:creationId xmlns:a16="http://schemas.microsoft.com/office/drawing/2014/main" id="{AAFE4153-0811-4D28-8C13-E6F0FED5AB1C}"/>
                    </a:ext>
                  </a:extLst>
                </p:cNvPr>
                <p:cNvGrpSpPr/>
                <p:nvPr/>
              </p:nvGrpSpPr>
              <p:grpSpPr>
                <a:xfrm>
                  <a:off x="5399772" y="2016907"/>
                  <a:ext cx="350172" cy="2644698"/>
                  <a:chOff x="5413822" y="2135823"/>
                  <a:chExt cx="350172" cy="2644698"/>
                </a:xfrm>
              </p:grpSpPr>
              <p:pic>
                <p:nvPicPr>
                  <p:cNvPr id="94" name="图片 93">
                    <a:extLst>
                      <a:ext uri="{FF2B5EF4-FFF2-40B4-BE49-F238E27FC236}">
                        <a16:creationId xmlns:a16="http://schemas.microsoft.com/office/drawing/2014/main" id="{F03662D8-25A6-4432-A44D-0AA4BC1FFC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13822" y="2332857"/>
                    <a:ext cx="218248" cy="2213887"/>
                  </a:xfrm>
                  <a:prstGeom prst="rect">
                    <a:avLst/>
                  </a:prstGeom>
                </p:spPr>
              </p:pic>
              <p:graphicFrame>
                <p:nvGraphicFramePr>
                  <p:cNvPr id="95" name="对象 94">
                    <a:extLst>
                      <a:ext uri="{FF2B5EF4-FFF2-40B4-BE49-F238E27FC236}">
                        <a16:creationId xmlns:a16="http://schemas.microsoft.com/office/drawing/2014/main" id="{92ECF5BF-47AF-49D9-8FA3-385CD23D472E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176677985"/>
                      </p:ext>
                    </p:extLst>
                  </p:nvPr>
                </p:nvGraphicFramePr>
                <p:xfrm>
                  <a:off x="5413822" y="2135823"/>
                  <a:ext cx="337342" cy="2124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3386" name="AxMath" r:id="rId35" imgW="300600" imgH="189360" progId="Equation.AxMath">
                          <p:embed/>
                        </p:oleObj>
                      </mc:Choice>
                      <mc:Fallback>
                        <p:oleObj name="AxMath" r:id="rId35" imgW="300600" imgH="189360" progId="Equation.AxMath">
                          <p:embed/>
                          <p:pic>
                            <p:nvPicPr>
                              <p:cNvPr id="113" name="对象 112">
                                <a:extLst>
                                  <a:ext uri="{FF2B5EF4-FFF2-40B4-BE49-F238E27FC236}">
                                    <a16:creationId xmlns:a16="http://schemas.microsoft.com/office/drawing/2014/main" id="{F6984D23-6DF0-4C12-9496-88CB23462681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36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5413822" y="2135823"/>
                                <a:ext cx="337342" cy="212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96" name="对象 95">
                    <a:extLst>
                      <a:ext uri="{FF2B5EF4-FFF2-40B4-BE49-F238E27FC236}">
                        <a16:creationId xmlns:a16="http://schemas.microsoft.com/office/drawing/2014/main" id="{99A0709E-7B56-4FBE-907C-3858A760CD93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645311001"/>
                      </p:ext>
                    </p:extLst>
                  </p:nvPr>
                </p:nvGraphicFramePr>
                <p:xfrm>
                  <a:off x="5460565" y="4568121"/>
                  <a:ext cx="303429" cy="2124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3387" name="AxMath" r:id="rId37" imgW="269640" imgH="189360" progId="Equation.AxMath">
                          <p:embed/>
                        </p:oleObj>
                      </mc:Choice>
                      <mc:Fallback>
                        <p:oleObj name="AxMath" r:id="rId37" imgW="269640" imgH="189360" progId="Equation.AxMath">
                          <p:embed/>
                          <p:pic>
                            <p:nvPicPr>
                              <p:cNvPr id="114" name="对象 113">
                                <a:extLst>
                                  <a:ext uri="{FF2B5EF4-FFF2-40B4-BE49-F238E27FC236}">
                                    <a16:creationId xmlns:a16="http://schemas.microsoft.com/office/drawing/2014/main" id="{9C163B23-B2AC-4D92-A9DC-A810E7EA006D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38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5460565" y="4568121"/>
                                <a:ext cx="303429" cy="212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</p:grpSp>
          <p:grpSp>
            <p:nvGrpSpPr>
              <p:cNvPr id="137" name="组合 136">
                <a:extLst>
                  <a:ext uri="{FF2B5EF4-FFF2-40B4-BE49-F238E27FC236}">
                    <a16:creationId xmlns:a16="http://schemas.microsoft.com/office/drawing/2014/main" id="{7E1CBA67-22FD-4536-A9BF-C21C42079D26}"/>
                  </a:ext>
                </a:extLst>
              </p:cNvPr>
              <p:cNvGrpSpPr/>
              <p:nvPr/>
            </p:nvGrpSpPr>
            <p:grpSpPr>
              <a:xfrm>
                <a:off x="5433723" y="1028614"/>
                <a:ext cx="6709708" cy="3429907"/>
                <a:chOff x="3458048" y="899602"/>
                <a:chExt cx="6709708" cy="3429907"/>
              </a:xfrm>
            </p:grpSpPr>
            <p:pic>
              <p:nvPicPr>
                <p:cNvPr id="124" name="图片 123">
                  <a:extLst>
                    <a:ext uri="{FF2B5EF4-FFF2-40B4-BE49-F238E27FC236}">
                      <a16:creationId xmlns:a16="http://schemas.microsoft.com/office/drawing/2014/main" id="{10C0DD39-9154-47F5-A1BE-5459116F86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74782" y="2529000"/>
                  <a:ext cx="1800000" cy="1800000"/>
                </a:xfrm>
                <a:prstGeom prst="rect">
                  <a:avLst/>
                </a:prstGeom>
              </p:spPr>
            </p:pic>
            <p:pic>
              <p:nvPicPr>
                <p:cNvPr id="122" name="图片 121">
                  <a:extLst>
                    <a:ext uri="{FF2B5EF4-FFF2-40B4-BE49-F238E27FC236}">
                      <a16:creationId xmlns:a16="http://schemas.microsoft.com/office/drawing/2014/main" id="{E67FDCE0-70FD-44B6-8618-679CAB62FC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58048" y="915296"/>
                  <a:ext cx="1800000" cy="1800000"/>
                </a:xfrm>
                <a:prstGeom prst="rect">
                  <a:avLst/>
                </a:prstGeom>
              </p:spPr>
            </p:pic>
            <p:pic>
              <p:nvPicPr>
                <p:cNvPr id="128" name="图片 127">
                  <a:extLst>
                    <a:ext uri="{FF2B5EF4-FFF2-40B4-BE49-F238E27FC236}">
                      <a16:creationId xmlns:a16="http://schemas.microsoft.com/office/drawing/2014/main" id="{6770CBE2-ED7A-42CD-B00F-DFBF2DFE40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01224" y="2529000"/>
                  <a:ext cx="1800000" cy="1800000"/>
                </a:xfrm>
                <a:prstGeom prst="rect">
                  <a:avLst/>
                </a:prstGeom>
              </p:spPr>
            </p:pic>
            <p:pic>
              <p:nvPicPr>
                <p:cNvPr id="136" name="图片 135">
                  <a:extLst>
                    <a:ext uri="{FF2B5EF4-FFF2-40B4-BE49-F238E27FC236}">
                      <a16:creationId xmlns:a16="http://schemas.microsoft.com/office/drawing/2014/main" id="{694C190B-4976-4E72-8A2C-B6D41A6534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67756" y="2527463"/>
                  <a:ext cx="1800000" cy="1800000"/>
                </a:xfrm>
                <a:prstGeom prst="rect">
                  <a:avLst/>
                </a:prstGeom>
              </p:spPr>
            </p:pic>
            <p:pic>
              <p:nvPicPr>
                <p:cNvPr id="132" name="图片 131">
                  <a:extLst>
                    <a:ext uri="{FF2B5EF4-FFF2-40B4-BE49-F238E27FC236}">
                      <a16:creationId xmlns:a16="http://schemas.microsoft.com/office/drawing/2014/main" id="{9B0B7858-868B-4652-BCE0-CC68CB3BF8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31404" y="2529509"/>
                  <a:ext cx="1800000" cy="1800000"/>
                </a:xfrm>
                <a:prstGeom prst="rect">
                  <a:avLst/>
                </a:prstGeom>
              </p:spPr>
            </p:pic>
            <p:pic>
              <p:nvPicPr>
                <p:cNvPr id="126" name="图片 125">
                  <a:extLst>
                    <a:ext uri="{FF2B5EF4-FFF2-40B4-BE49-F238E27FC236}">
                      <a16:creationId xmlns:a16="http://schemas.microsoft.com/office/drawing/2014/main" id="{95E6948C-39BE-41C2-BE6F-55438AAF0C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91314" y="908472"/>
                  <a:ext cx="1800000" cy="1800000"/>
                </a:xfrm>
                <a:prstGeom prst="rect">
                  <a:avLst/>
                </a:prstGeom>
              </p:spPr>
            </p:pic>
            <p:pic>
              <p:nvPicPr>
                <p:cNvPr id="130" name="图片 129">
                  <a:extLst>
                    <a:ext uri="{FF2B5EF4-FFF2-40B4-BE49-F238E27FC236}">
                      <a16:creationId xmlns:a16="http://schemas.microsoft.com/office/drawing/2014/main" id="{CD776048-D993-4360-AACB-2A87F5C03E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24580" y="899602"/>
                  <a:ext cx="1800000" cy="1800000"/>
                </a:xfrm>
                <a:prstGeom prst="rect">
                  <a:avLst/>
                </a:prstGeom>
              </p:spPr>
            </p:pic>
            <p:pic>
              <p:nvPicPr>
                <p:cNvPr id="134" name="图片 133">
                  <a:extLst>
                    <a:ext uri="{FF2B5EF4-FFF2-40B4-BE49-F238E27FC236}">
                      <a16:creationId xmlns:a16="http://schemas.microsoft.com/office/drawing/2014/main" id="{600A761D-8223-41F2-8C6D-670F559158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61584" y="908472"/>
                  <a:ext cx="1800000" cy="1800000"/>
                </a:xfrm>
                <a:prstGeom prst="rect">
                  <a:avLst/>
                </a:prstGeom>
              </p:spPr>
            </p:pic>
          </p:grpSp>
        </p:grp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D0F10786-62B3-4883-880D-B23D8C6E05B4}"/>
                </a:ext>
              </a:extLst>
            </p:cNvPr>
            <p:cNvSpPr txBox="1"/>
            <p:nvPr/>
          </p:nvSpPr>
          <p:spPr>
            <a:xfrm>
              <a:off x="2586537" y="4043506"/>
              <a:ext cx="5333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0" name="文本框 139">
              <a:extLst>
                <a:ext uri="{FF2B5EF4-FFF2-40B4-BE49-F238E27FC236}">
                  <a16:creationId xmlns:a16="http://schemas.microsoft.com/office/drawing/2014/main" id="{7A5A9E43-FB57-4F92-8215-34A3408182FC}"/>
                </a:ext>
              </a:extLst>
            </p:cNvPr>
            <p:cNvSpPr txBox="1"/>
            <p:nvPr/>
          </p:nvSpPr>
          <p:spPr>
            <a:xfrm>
              <a:off x="10937968" y="3309815"/>
              <a:ext cx="5333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1" name="文本框 140">
              <a:extLst>
                <a:ext uri="{FF2B5EF4-FFF2-40B4-BE49-F238E27FC236}">
                  <a16:creationId xmlns:a16="http://schemas.microsoft.com/office/drawing/2014/main" id="{6B668566-95E5-49F4-91EE-0876A3C89DF5}"/>
                </a:ext>
              </a:extLst>
            </p:cNvPr>
            <p:cNvSpPr txBox="1"/>
            <p:nvPr/>
          </p:nvSpPr>
          <p:spPr>
            <a:xfrm>
              <a:off x="10937968" y="1901668"/>
              <a:ext cx="5333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7147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组合 196">
            <a:extLst>
              <a:ext uri="{FF2B5EF4-FFF2-40B4-BE49-F238E27FC236}">
                <a16:creationId xmlns:a16="http://schemas.microsoft.com/office/drawing/2014/main" id="{6D3D0332-9EC2-425C-A6EE-ADB3BE5E86FD}"/>
              </a:ext>
            </a:extLst>
          </p:cNvPr>
          <p:cNvGrpSpPr>
            <a:grpSpLocks noChangeAspect="1"/>
          </p:cNvGrpSpPr>
          <p:nvPr/>
        </p:nvGrpSpPr>
        <p:grpSpPr>
          <a:xfrm>
            <a:off x="982169" y="1513124"/>
            <a:ext cx="10800000" cy="2958375"/>
            <a:chOff x="115536" y="1649602"/>
            <a:chExt cx="13078221" cy="3582433"/>
          </a:xfrm>
        </p:grpSpPr>
        <p:grpSp>
          <p:nvGrpSpPr>
            <p:cNvPr id="122" name="组合 121">
              <a:extLst>
                <a:ext uri="{FF2B5EF4-FFF2-40B4-BE49-F238E27FC236}">
                  <a16:creationId xmlns:a16="http://schemas.microsoft.com/office/drawing/2014/main" id="{4089F9F4-356F-4A2E-94E8-B9415DA16D9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5536" y="1649602"/>
              <a:ext cx="6099650" cy="3420000"/>
              <a:chOff x="-1304383" y="1661271"/>
              <a:chExt cx="5736739" cy="3216520"/>
            </a:xfrm>
          </p:grpSpPr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DF10D0F7-7A37-4116-B920-806495912599}"/>
                  </a:ext>
                </a:extLst>
              </p:cNvPr>
              <p:cNvGrpSpPr/>
              <p:nvPr/>
            </p:nvGrpSpPr>
            <p:grpSpPr>
              <a:xfrm>
                <a:off x="-1304383" y="1661271"/>
                <a:ext cx="5522080" cy="3216520"/>
                <a:chOff x="886082" y="1265485"/>
                <a:chExt cx="5522080" cy="3216520"/>
              </a:xfrm>
            </p:grpSpPr>
            <p:grpSp>
              <p:nvGrpSpPr>
                <p:cNvPr id="89" name="组合 88">
                  <a:extLst>
                    <a:ext uri="{FF2B5EF4-FFF2-40B4-BE49-F238E27FC236}">
                      <a16:creationId xmlns:a16="http://schemas.microsoft.com/office/drawing/2014/main" id="{74B323B3-CE59-496C-92AC-B221FC7204CD}"/>
                    </a:ext>
                  </a:extLst>
                </p:cNvPr>
                <p:cNvGrpSpPr/>
                <p:nvPr/>
              </p:nvGrpSpPr>
              <p:grpSpPr>
                <a:xfrm>
                  <a:off x="1308764" y="1384963"/>
                  <a:ext cx="5099398" cy="3097042"/>
                  <a:chOff x="1308764" y="1384963"/>
                  <a:chExt cx="5099398" cy="3097042"/>
                </a:xfrm>
              </p:grpSpPr>
              <p:grpSp>
                <p:nvGrpSpPr>
                  <p:cNvPr id="53" name="组合 52">
                    <a:extLst>
                      <a:ext uri="{FF2B5EF4-FFF2-40B4-BE49-F238E27FC236}">
                        <a16:creationId xmlns:a16="http://schemas.microsoft.com/office/drawing/2014/main" id="{D8E06E3E-1EF0-4632-9851-759A7987FB72}"/>
                      </a:ext>
                    </a:extLst>
                  </p:cNvPr>
                  <p:cNvGrpSpPr/>
                  <p:nvPr/>
                </p:nvGrpSpPr>
                <p:grpSpPr>
                  <a:xfrm>
                    <a:off x="1308764" y="1384963"/>
                    <a:ext cx="4935493" cy="1087453"/>
                    <a:chOff x="1963856" y="1384963"/>
                    <a:chExt cx="4935493" cy="1087453"/>
                  </a:xfrm>
                </p:grpSpPr>
                <p:pic>
                  <p:nvPicPr>
                    <p:cNvPr id="49" name="图片 48">
                      <a:extLst>
                        <a:ext uri="{FF2B5EF4-FFF2-40B4-BE49-F238E27FC236}">
                          <a16:creationId xmlns:a16="http://schemas.microsoft.com/office/drawing/2014/main" id="{3219E181-1D10-42F6-8810-C67EFF0F3EF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891301" y="1384963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" name="图片 19">
                      <a:extLst>
                        <a:ext uri="{FF2B5EF4-FFF2-40B4-BE49-F238E27FC236}">
                          <a16:creationId xmlns:a16="http://schemas.microsoft.com/office/drawing/2014/main" id="{2BD65ACC-EDCD-4357-9B68-465DA1E89B7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963856" y="1384963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5" name="图片 44">
                      <a:extLst>
                        <a:ext uri="{FF2B5EF4-FFF2-40B4-BE49-F238E27FC236}">
                          <a16:creationId xmlns:a16="http://schemas.microsoft.com/office/drawing/2014/main" id="{5637CA6D-F542-4102-BE46-553EA811B81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939671" y="1384963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7" name="图片 46">
                      <a:extLst>
                        <a:ext uri="{FF2B5EF4-FFF2-40B4-BE49-F238E27FC236}">
                          <a16:creationId xmlns:a16="http://schemas.microsoft.com/office/drawing/2014/main" id="{87A68C1E-2302-4B3A-82DC-46FFB53E384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915486" y="1384963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2" name="图片 51">
                      <a:extLst>
                        <a:ext uri="{FF2B5EF4-FFF2-40B4-BE49-F238E27FC236}">
                          <a16:creationId xmlns:a16="http://schemas.microsoft.com/office/drawing/2014/main" id="{2FE3FFAC-8423-4CEB-9B7A-80390F107433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819349" y="1392416"/>
                      <a:ext cx="1080000" cy="108000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68" name="组合 67">
                    <a:extLst>
                      <a:ext uri="{FF2B5EF4-FFF2-40B4-BE49-F238E27FC236}">
                        <a16:creationId xmlns:a16="http://schemas.microsoft.com/office/drawing/2014/main" id="{41C6E797-3744-42A7-A81C-6F049E069B4F}"/>
                      </a:ext>
                    </a:extLst>
                  </p:cNvPr>
                  <p:cNvGrpSpPr/>
                  <p:nvPr/>
                </p:nvGrpSpPr>
                <p:grpSpPr>
                  <a:xfrm>
                    <a:off x="1335821" y="2393484"/>
                    <a:ext cx="5045284" cy="1087453"/>
                    <a:chOff x="1308764" y="2547164"/>
                    <a:chExt cx="5045284" cy="1087453"/>
                  </a:xfrm>
                </p:grpSpPr>
                <p:pic>
                  <p:nvPicPr>
                    <p:cNvPr id="55" name="图片 54">
                      <a:extLst>
                        <a:ext uri="{FF2B5EF4-FFF2-40B4-BE49-F238E27FC236}">
                          <a16:creationId xmlns:a16="http://schemas.microsoft.com/office/drawing/2014/main" id="{CF62A3C9-AD65-462F-A267-B4603029A63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08764" y="2552131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4" name="图片 63">
                      <a:extLst>
                        <a:ext uri="{FF2B5EF4-FFF2-40B4-BE49-F238E27FC236}">
                          <a16:creationId xmlns:a16="http://schemas.microsoft.com/office/drawing/2014/main" id="{3827494D-C79F-46A2-9F27-E18CA3A0D9F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329137" y="2547164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5" name="图片 64">
                      <a:extLst>
                        <a:ext uri="{FF2B5EF4-FFF2-40B4-BE49-F238E27FC236}">
                          <a16:creationId xmlns:a16="http://schemas.microsoft.com/office/drawing/2014/main" id="{E59A6FAE-8D0A-434F-8229-90F128CE2C6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312487" y="2547164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6" name="图片 65">
                      <a:extLst>
                        <a:ext uri="{FF2B5EF4-FFF2-40B4-BE49-F238E27FC236}">
                          <a16:creationId xmlns:a16="http://schemas.microsoft.com/office/drawing/2014/main" id="{CAA9835B-B798-4E43-A8F2-ACD80F1C2A1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310581" y="2547164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7" name="图片 66">
                      <a:extLst>
                        <a:ext uri="{FF2B5EF4-FFF2-40B4-BE49-F238E27FC236}">
                          <a16:creationId xmlns:a16="http://schemas.microsoft.com/office/drawing/2014/main" id="{A3100468-BD97-4B03-8023-EE159D707F5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274048" y="2554617"/>
                      <a:ext cx="1080000" cy="108000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88" name="组合 87">
                    <a:extLst>
                      <a:ext uri="{FF2B5EF4-FFF2-40B4-BE49-F238E27FC236}">
                        <a16:creationId xmlns:a16="http://schemas.microsoft.com/office/drawing/2014/main" id="{CA1462E9-9A8F-4D48-B9B0-489428CA47A7}"/>
                      </a:ext>
                    </a:extLst>
                  </p:cNvPr>
                  <p:cNvGrpSpPr/>
                  <p:nvPr/>
                </p:nvGrpSpPr>
                <p:grpSpPr>
                  <a:xfrm>
                    <a:off x="1350926" y="3367655"/>
                    <a:ext cx="5057236" cy="1114350"/>
                    <a:chOff x="1348357" y="3561781"/>
                    <a:chExt cx="5057236" cy="1114350"/>
                  </a:xfrm>
                </p:grpSpPr>
                <p:pic>
                  <p:nvPicPr>
                    <p:cNvPr id="72" name="图片 71">
                      <a:extLst>
                        <a:ext uri="{FF2B5EF4-FFF2-40B4-BE49-F238E27FC236}">
                          <a16:creationId xmlns:a16="http://schemas.microsoft.com/office/drawing/2014/main" id="{8A52A78F-C0FC-4BB6-858B-334B5B4E159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48357" y="3561781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4" name="图片 73">
                      <a:extLst>
                        <a:ext uri="{FF2B5EF4-FFF2-40B4-BE49-F238E27FC236}">
                          <a16:creationId xmlns:a16="http://schemas.microsoft.com/office/drawing/2014/main" id="{908A638A-5449-4B2E-BFAE-DEB12C0FAF7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358951" y="3584738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6" name="图片 75">
                      <a:extLst>
                        <a:ext uri="{FF2B5EF4-FFF2-40B4-BE49-F238E27FC236}">
                          <a16:creationId xmlns:a16="http://schemas.microsoft.com/office/drawing/2014/main" id="{6311BEFA-0381-49D7-892A-E85C1307C9A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373471" y="3596131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8" name="图片 77">
                      <a:extLst>
                        <a:ext uri="{FF2B5EF4-FFF2-40B4-BE49-F238E27FC236}">
                          <a16:creationId xmlns:a16="http://schemas.microsoft.com/office/drawing/2014/main" id="{53AB3778-E765-43BC-8631-FB84B10D9FF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387991" y="3596131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0" name="图片 79">
                      <a:extLst>
                        <a:ext uri="{FF2B5EF4-FFF2-40B4-BE49-F238E27FC236}">
                          <a16:creationId xmlns:a16="http://schemas.microsoft.com/office/drawing/2014/main" id="{EDDC7D88-E61A-4941-B05A-3B7646E79D5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325593" y="3596131"/>
                      <a:ext cx="1080000" cy="1080000"/>
                    </a:xfrm>
                    <a:prstGeom prst="rect">
                      <a:avLst/>
                    </a:prstGeom>
                  </p:spPr>
                </p:pic>
              </p:grpSp>
            </p:grpSp>
            <p:graphicFrame>
              <p:nvGraphicFramePr>
                <p:cNvPr id="90" name="对象 89">
                  <a:extLst>
                    <a:ext uri="{FF2B5EF4-FFF2-40B4-BE49-F238E27FC236}">
                      <a16:creationId xmlns:a16="http://schemas.microsoft.com/office/drawing/2014/main" id="{7B4C59AD-1C0B-4A43-A199-25C262B5CDE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110090555"/>
                    </p:ext>
                  </p:extLst>
                </p:nvPr>
              </p:nvGraphicFramePr>
              <p:xfrm>
                <a:off x="1509096" y="1265485"/>
                <a:ext cx="945678" cy="216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425" name="AxMath" r:id="rId18" imgW="826560" imgH="189360" progId="Equation.AxMath">
                        <p:embed/>
                      </p:oleObj>
                    </mc:Choice>
                    <mc:Fallback>
                      <p:oleObj name="AxMath" r:id="rId18" imgW="826560" imgH="189360" progId="Equation.AxMath">
                        <p:embed/>
                        <p:pic>
                          <p:nvPicPr>
                            <p:cNvPr id="81" name="对象 80">
                              <a:extLst>
                                <a:ext uri="{FF2B5EF4-FFF2-40B4-BE49-F238E27FC236}">
                                  <a16:creationId xmlns:a16="http://schemas.microsoft.com/office/drawing/2014/main" id="{8B87880E-7C26-4271-8964-72967775EDC4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509096" y="1265485"/>
                              <a:ext cx="945678" cy="216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91" name="对象 90">
                  <a:extLst>
                    <a:ext uri="{FF2B5EF4-FFF2-40B4-BE49-F238E27FC236}">
                      <a16:creationId xmlns:a16="http://schemas.microsoft.com/office/drawing/2014/main" id="{9F8CDA77-3A70-44B3-9158-E90A111E1D6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727628205"/>
                    </p:ext>
                  </p:extLst>
                </p:nvPr>
              </p:nvGraphicFramePr>
              <p:xfrm>
                <a:off x="2742852" y="1276963"/>
                <a:ext cx="223646" cy="216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426" name="AxMath" r:id="rId20" imgW="195840" imgH="189360" progId="Equation.AxMath">
                        <p:embed/>
                      </p:oleObj>
                    </mc:Choice>
                    <mc:Fallback>
                      <p:oleObj name="AxMath" r:id="rId20" imgW="195840" imgH="189360" progId="Equation.AxMath">
                        <p:embed/>
                        <p:pic>
                          <p:nvPicPr>
                            <p:cNvPr id="86" name="对象 85">
                              <a:extLst>
                                <a:ext uri="{FF2B5EF4-FFF2-40B4-BE49-F238E27FC236}">
                                  <a16:creationId xmlns:a16="http://schemas.microsoft.com/office/drawing/2014/main" id="{78A4EDD1-4CBC-44A2-81FE-1271DA0387D9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742852" y="1276963"/>
                              <a:ext cx="223646" cy="216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92" name="对象 91">
                  <a:extLst>
                    <a:ext uri="{FF2B5EF4-FFF2-40B4-BE49-F238E27FC236}">
                      <a16:creationId xmlns:a16="http://schemas.microsoft.com/office/drawing/2014/main" id="{E7262C58-7D52-4997-91C9-68E66AA53D1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583287435"/>
                    </p:ext>
                  </p:extLst>
                </p:nvPr>
              </p:nvGraphicFramePr>
              <p:xfrm>
                <a:off x="3564620" y="1265485"/>
                <a:ext cx="623822" cy="216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427" name="AxMath" r:id="rId22" imgW="544320" imgH="189360" progId="Equation.AxMath">
                        <p:embed/>
                      </p:oleObj>
                    </mc:Choice>
                    <mc:Fallback>
                      <p:oleObj name="AxMath" r:id="rId22" imgW="544320" imgH="189360" progId="Equation.AxMath">
                        <p:embed/>
                        <p:pic>
                          <p:nvPicPr>
                            <p:cNvPr id="87" name="对象 86">
                              <a:extLst>
                                <a:ext uri="{FF2B5EF4-FFF2-40B4-BE49-F238E27FC236}">
                                  <a16:creationId xmlns:a16="http://schemas.microsoft.com/office/drawing/2014/main" id="{F8437AB0-658A-431A-A199-8FD49BF95022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564620" y="1265485"/>
                              <a:ext cx="623822" cy="216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93" name="对象 92">
                  <a:extLst>
                    <a:ext uri="{FF2B5EF4-FFF2-40B4-BE49-F238E27FC236}">
                      <a16:creationId xmlns:a16="http://schemas.microsoft.com/office/drawing/2014/main" id="{515A1CAA-4BF8-4E4F-B62A-F1F66CCFEBE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86212267"/>
                    </p:ext>
                  </p:extLst>
                </p:nvPr>
              </p:nvGraphicFramePr>
              <p:xfrm>
                <a:off x="4517010" y="1276678"/>
                <a:ext cx="564179" cy="216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428" name="AxMath" r:id="rId24" imgW="492480" imgH="189360" progId="Equation.AxMath">
                        <p:embed/>
                      </p:oleObj>
                    </mc:Choice>
                    <mc:Fallback>
                      <p:oleObj name="AxMath" r:id="rId24" imgW="492480" imgH="189360" progId="Equation.AxMath">
                        <p:embed/>
                        <p:pic>
                          <p:nvPicPr>
                            <p:cNvPr id="88" name="对象 87">
                              <a:extLst>
                                <a:ext uri="{FF2B5EF4-FFF2-40B4-BE49-F238E27FC236}">
                                  <a16:creationId xmlns:a16="http://schemas.microsoft.com/office/drawing/2014/main" id="{F52639A4-B444-4ACA-81A9-819472E682B5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517010" y="1276678"/>
                              <a:ext cx="564179" cy="216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94" name="对象 93">
                  <a:extLst>
                    <a:ext uri="{FF2B5EF4-FFF2-40B4-BE49-F238E27FC236}">
                      <a16:creationId xmlns:a16="http://schemas.microsoft.com/office/drawing/2014/main" id="{F817A135-B060-48CF-A0CB-4EEF73AE151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12588848"/>
                    </p:ext>
                  </p:extLst>
                </p:nvPr>
              </p:nvGraphicFramePr>
              <p:xfrm>
                <a:off x="5519001" y="1291869"/>
                <a:ext cx="477135" cy="216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429" name="AxMath" r:id="rId26" imgW="416880" imgH="189360" progId="Equation.AxMath">
                        <p:embed/>
                      </p:oleObj>
                    </mc:Choice>
                    <mc:Fallback>
                      <p:oleObj name="AxMath" r:id="rId26" imgW="416880" imgH="189360" progId="Equation.AxMath">
                        <p:embed/>
                        <p:pic>
                          <p:nvPicPr>
                            <p:cNvPr id="89" name="对象 88">
                              <a:extLst>
                                <a:ext uri="{FF2B5EF4-FFF2-40B4-BE49-F238E27FC236}">
                                  <a16:creationId xmlns:a16="http://schemas.microsoft.com/office/drawing/2014/main" id="{1501CCA2-520A-411E-B669-52B53D4103A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519001" y="1291869"/>
                              <a:ext cx="477135" cy="216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95" name="对象 94">
                  <a:extLst>
                    <a:ext uri="{FF2B5EF4-FFF2-40B4-BE49-F238E27FC236}">
                      <a16:creationId xmlns:a16="http://schemas.microsoft.com/office/drawing/2014/main" id="{195EA0F8-44B8-4110-8749-D34E558B874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30126759"/>
                    </p:ext>
                  </p:extLst>
                </p:nvPr>
              </p:nvGraphicFramePr>
              <p:xfrm>
                <a:off x="890974" y="1948842"/>
                <a:ext cx="482347" cy="216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430" name="AxMath" r:id="rId28" imgW="419400" imgH="189360" progId="Equation.AxMath">
                        <p:embed/>
                      </p:oleObj>
                    </mc:Choice>
                    <mc:Fallback>
                      <p:oleObj name="AxMath" r:id="rId28" imgW="419400" imgH="189360" progId="Equation.AxMath">
                        <p:embed/>
                        <p:pic>
                          <p:nvPicPr>
                            <p:cNvPr id="90" name="对象 89">
                              <a:extLst>
                                <a:ext uri="{FF2B5EF4-FFF2-40B4-BE49-F238E27FC236}">
                                  <a16:creationId xmlns:a16="http://schemas.microsoft.com/office/drawing/2014/main" id="{7415FF31-C260-4723-927F-EC9C9A8DE6D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90974" y="1948842"/>
                              <a:ext cx="482347" cy="216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96" name="对象 95">
                  <a:extLst>
                    <a:ext uri="{FF2B5EF4-FFF2-40B4-BE49-F238E27FC236}">
                      <a16:creationId xmlns:a16="http://schemas.microsoft.com/office/drawing/2014/main" id="{48CEA62B-108A-4727-B6D7-F2E2D508057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064353397"/>
                    </p:ext>
                  </p:extLst>
                </p:nvPr>
              </p:nvGraphicFramePr>
              <p:xfrm>
                <a:off x="886082" y="2801264"/>
                <a:ext cx="479706" cy="21504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431" name="AxMath" r:id="rId30" imgW="419400" imgH="189360" progId="Equation.AxMath">
                        <p:embed/>
                      </p:oleObj>
                    </mc:Choice>
                    <mc:Fallback>
                      <p:oleObj name="AxMath" r:id="rId30" imgW="419400" imgH="189360" progId="Equation.AxMath">
                        <p:embed/>
                        <p:pic>
                          <p:nvPicPr>
                            <p:cNvPr id="91" name="对象 90">
                              <a:extLst>
                                <a:ext uri="{FF2B5EF4-FFF2-40B4-BE49-F238E27FC236}">
                                  <a16:creationId xmlns:a16="http://schemas.microsoft.com/office/drawing/2014/main" id="{10FF9F82-AA6D-43EF-8761-FF210617335D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3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86082" y="2801264"/>
                              <a:ext cx="479706" cy="215041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97" name="对象 96">
                  <a:extLst>
                    <a:ext uri="{FF2B5EF4-FFF2-40B4-BE49-F238E27FC236}">
                      <a16:creationId xmlns:a16="http://schemas.microsoft.com/office/drawing/2014/main" id="{1DF0CECC-4250-461E-B5E2-1C89A7C7A85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06121017"/>
                    </p:ext>
                  </p:extLst>
                </p:nvPr>
              </p:nvGraphicFramePr>
              <p:xfrm>
                <a:off x="917013" y="3760574"/>
                <a:ext cx="478747" cy="216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432" name="AxMath" r:id="rId32" imgW="419400" imgH="189360" progId="Equation.AxMath">
                        <p:embed/>
                      </p:oleObj>
                    </mc:Choice>
                    <mc:Fallback>
                      <p:oleObj name="AxMath" r:id="rId32" imgW="419400" imgH="189360" progId="Equation.AxMath">
                        <p:embed/>
                        <p:pic>
                          <p:nvPicPr>
                            <p:cNvPr id="92" name="对象 91">
                              <a:extLst>
                                <a:ext uri="{FF2B5EF4-FFF2-40B4-BE49-F238E27FC236}">
                                  <a16:creationId xmlns:a16="http://schemas.microsoft.com/office/drawing/2014/main" id="{A6973D33-7A11-49AC-83C2-B029C50A0509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3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17013" y="3760574"/>
                              <a:ext cx="478747" cy="216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10" name="组合 109">
                <a:extLst>
                  <a:ext uri="{FF2B5EF4-FFF2-40B4-BE49-F238E27FC236}">
                    <a16:creationId xmlns:a16="http://schemas.microsoft.com/office/drawing/2014/main" id="{1D3A7032-D9B4-4406-A067-A5AA48EFA67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51029" y="1955833"/>
                <a:ext cx="381327" cy="2880000"/>
                <a:chOff x="5044301" y="1824057"/>
                <a:chExt cx="308823" cy="2332410"/>
              </a:xfrm>
            </p:grpSpPr>
            <p:pic>
              <p:nvPicPr>
                <p:cNvPr id="107" name="图片 106">
                  <a:extLst>
                    <a:ext uri="{FF2B5EF4-FFF2-40B4-BE49-F238E27FC236}">
                      <a16:creationId xmlns:a16="http://schemas.microsoft.com/office/drawing/2014/main" id="{16AC7850-09E5-4F7F-9962-17BB997638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44301" y="1997825"/>
                  <a:ext cx="192477" cy="1952469"/>
                </a:xfrm>
                <a:prstGeom prst="rect">
                  <a:avLst/>
                </a:prstGeom>
              </p:spPr>
            </p:pic>
            <p:graphicFrame>
              <p:nvGraphicFramePr>
                <p:cNvPr id="108" name="对象 107">
                  <a:extLst>
                    <a:ext uri="{FF2B5EF4-FFF2-40B4-BE49-F238E27FC236}">
                      <a16:creationId xmlns:a16="http://schemas.microsoft.com/office/drawing/2014/main" id="{1B94D60C-4458-48FC-BEC6-2E8E82C9C73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164600634"/>
                    </p:ext>
                  </p:extLst>
                </p:nvPr>
              </p:nvGraphicFramePr>
              <p:xfrm>
                <a:off x="5044301" y="1824057"/>
                <a:ext cx="297508" cy="18732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433" name="AxMath" r:id="rId35" imgW="300600" imgH="189360" progId="Equation.AxMath">
                        <p:embed/>
                      </p:oleObj>
                    </mc:Choice>
                    <mc:Fallback>
                      <p:oleObj name="AxMath" r:id="rId35" imgW="300600" imgH="189360" progId="Equation.AxMath">
                        <p:embed/>
                        <p:pic>
                          <p:nvPicPr>
                            <p:cNvPr id="95" name="对象 94">
                              <a:extLst>
                                <a:ext uri="{FF2B5EF4-FFF2-40B4-BE49-F238E27FC236}">
                                  <a16:creationId xmlns:a16="http://schemas.microsoft.com/office/drawing/2014/main" id="{92ECF5BF-47AF-49D9-8FA3-385CD23D472E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3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044301" y="1824057"/>
                              <a:ext cx="297508" cy="18732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09" name="对象 108">
                  <a:extLst>
                    <a:ext uri="{FF2B5EF4-FFF2-40B4-BE49-F238E27FC236}">
                      <a16:creationId xmlns:a16="http://schemas.microsoft.com/office/drawing/2014/main" id="{6ADAE265-6C10-4B0E-9D7A-395AA806F02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386783139"/>
                    </p:ext>
                  </p:extLst>
                </p:nvPr>
              </p:nvGraphicFramePr>
              <p:xfrm>
                <a:off x="5085524" y="3969147"/>
                <a:ext cx="267600" cy="18732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434" name="AxMath" r:id="rId37" imgW="269640" imgH="189360" progId="Equation.AxMath">
                        <p:embed/>
                      </p:oleObj>
                    </mc:Choice>
                    <mc:Fallback>
                      <p:oleObj name="AxMath" r:id="rId37" imgW="269640" imgH="189360" progId="Equation.AxMath">
                        <p:embed/>
                        <p:pic>
                          <p:nvPicPr>
                            <p:cNvPr id="96" name="对象 95">
                              <a:extLst>
                                <a:ext uri="{FF2B5EF4-FFF2-40B4-BE49-F238E27FC236}">
                                  <a16:creationId xmlns:a16="http://schemas.microsoft.com/office/drawing/2014/main" id="{99A0709E-7B56-4FBE-907C-3858A760CD93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3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085524" y="3969147"/>
                              <a:ext cx="267600" cy="18732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196" name="组合 195">
              <a:extLst>
                <a:ext uri="{FF2B5EF4-FFF2-40B4-BE49-F238E27FC236}">
                  <a16:creationId xmlns:a16="http://schemas.microsoft.com/office/drawing/2014/main" id="{DB601801-0FDC-4A33-AD0E-BA8DBAF6D278}"/>
                </a:ext>
              </a:extLst>
            </p:cNvPr>
            <p:cNvGrpSpPr/>
            <p:nvPr/>
          </p:nvGrpSpPr>
          <p:grpSpPr>
            <a:xfrm>
              <a:off x="6200331" y="1717638"/>
              <a:ext cx="6993426" cy="3426811"/>
              <a:chOff x="5083036" y="1239695"/>
              <a:chExt cx="6993426" cy="3426811"/>
            </a:xfrm>
          </p:grpSpPr>
          <p:grpSp>
            <p:nvGrpSpPr>
              <p:cNvPr id="188" name="组合 187">
                <a:extLst>
                  <a:ext uri="{FF2B5EF4-FFF2-40B4-BE49-F238E27FC236}">
                    <a16:creationId xmlns:a16="http://schemas.microsoft.com/office/drawing/2014/main" id="{F524F1E4-8AB1-42E0-816A-2DA1E803A65B}"/>
                  </a:ext>
                </a:extLst>
              </p:cNvPr>
              <p:cNvGrpSpPr/>
              <p:nvPr/>
            </p:nvGrpSpPr>
            <p:grpSpPr>
              <a:xfrm>
                <a:off x="5083036" y="1239695"/>
                <a:ext cx="6719597" cy="3426811"/>
                <a:chOff x="5783827" y="1540421"/>
                <a:chExt cx="6719597" cy="3426811"/>
              </a:xfrm>
            </p:grpSpPr>
            <p:pic>
              <p:nvPicPr>
                <p:cNvPr id="175" name="图片 174">
                  <a:extLst>
                    <a:ext uri="{FF2B5EF4-FFF2-40B4-BE49-F238E27FC236}">
                      <a16:creationId xmlns:a16="http://schemas.microsoft.com/office/drawing/2014/main" id="{62C26737-CA9B-49AB-8F43-8A72A2094D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83827" y="3163579"/>
                  <a:ext cx="1800000" cy="1800000"/>
                </a:xfrm>
                <a:prstGeom prst="rect">
                  <a:avLst/>
                </a:prstGeom>
              </p:spPr>
            </p:pic>
            <p:pic>
              <p:nvPicPr>
                <p:cNvPr id="173" name="图片 172">
                  <a:extLst>
                    <a:ext uri="{FF2B5EF4-FFF2-40B4-BE49-F238E27FC236}">
                      <a16:creationId xmlns:a16="http://schemas.microsoft.com/office/drawing/2014/main" id="{2C541D32-DC0F-40FC-97BA-3D0503EFC4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90777" y="1554610"/>
                  <a:ext cx="1800000" cy="1800000"/>
                </a:xfrm>
                <a:prstGeom prst="rect">
                  <a:avLst/>
                </a:prstGeom>
              </p:spPr>
            </p:pic>
            <p:pic>
              <p:nvPicPr>
                <p:cNvPr id="179" name="图片 178">
                  <a:extLst>
                    <a:ext uri="{FF2B5EF4-FFF2-40B4-BE49-F238E27FC236}">
                      <a16:creationId xmlns:a16="http://schemas.microsoft.com/office/drawing/2014/main" id="{A0FDDEDA-5CFA-4779-9047-6CAA6E8323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36255" y="3163038"/>
                  <a:ext cx="1800000" cy="1800000"/>
                </a:xfrm>
                <a:prstGeom prst="rect">
                  <a:avLst/>
                </a:prstGeom>
              </p:spPr>
            </p:pic>
            <p:pic>
              <p:nvPicPr>
                <p:cNvPr id="183" name="图片 182">
                  <a:extLst>
                    <a:ext uri="{FF2B5EF4-FFF2-40B4-BE49-F238E27FC236}">
                      <a16:creationId xmlns:a16="http://schemas.microsoft.com/office/drawing/2014/main" id="{36714C74-3E72-4D08-845E-A601CAE8BF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71690" y="3167232"/>
                  <a:ext cx="1800000" cy="1800000"/>
                </a:xfrm>
                <a:prstGeom prst="rect">
                  <a:avLst/>
                </a:prstGeom>
              </p:spPr>
            </p:pic>
            <p:pic>
              <p:nvPicPr>
                <p:cNvPr id="187" name="图片 186">
                  <a:extLst>
                    <a:ext uri="{FF2B5EF4-FFF2-40B4-BE49-F238E27FC236}">
                      <a16:creationId xmlns:a16="http://schemas.microsoft.com/office/drawing/2014/main" id="{A9E94F04-5EA6-49F6-8BA6-349150CEBA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03424" y="3157778"/>
                  <a:ext cx="1800000" cy="1800000"/>
                </a:xfrm>
                <a:prstGeom prst="rect">
                  <a:avLst/>
                </a:prstGeom>
              </p:spPr>
            </p:pic>
            <p:pic>
              <p:nvPicPr>
                <p:cNvPr id="177" name="图片 176">
                  <a:extLst>
                    <a:ext uri="{FF2B5EF4-FFF2-40B4-BE49-F238E27FC236}">
                      <a16:creationId xmlns:a16="http://schemas.microsoft.com/office/drawing/2014/main" id="{A1859542-208A-4B51-9766-9B10798C50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22453" y="1547245"/>
                  <a:ext cx="1800000" cy="1800000"/>
                </a:xfrm>
                <a:prstGeom prst="rect">
                  <a:avLst/>
                </a:prstGeom>
              </p:spPr>
            </p:pic>
            <p:pic>
              <p:nvPicPr>
                <p:cNvPr id="181" name="图片 180">
                  <a:extLst>
                    <a:ext uri="{FF2B5EF4-FFF2-40B4-BE49-F238E27FC236}">
                      <a16:creationId xmlns:a16="http://schemas.microsoft.com/office/drawing/2014/main" id="{0A2EA559-92D0-44C5-96BC-5D8D2DEEE0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61496" y="1540421"/>
                  <a:ext cx="1800000" cy="1800000"/>
                </a:xfrm>
                <a:prstGeom prst="rect">
                  <a:avLst/>
                </a:prstGeom>
              </p:spPr>
            </p:pic>
            <p:pic>
              <p:nvPicPr>
                <p:cNvPr id="185" name="图片 184">
                  <a:extLst>
                    <a:ext uri="{FF2B5EF4-FFF2-40B4-BE49-F238E27FC236}">
                      <a16:creationId xmlns:a16="http://schemas.microsoft.com/office/drawing/2014/main" id="{4335E46D-59D9-4A9C-B506-0B145A0EA0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96288" y="1540421"/>
                  <a:ext cx="1800000" cy="1800000"/>
                </a:xfrm>
                <a:prstGeom prst="rect">
                  <a:avLst/>
                </a:prstGeom>
              </p:spPr>
            </p:pic>
          </p:grpSp>
          <p:sp>
            <p:nvSpPr>
              <p:cNvPr id="190" name="文本框 189">
                <a:extLst>
                  <a:ext uri="{FF2B5EF4-FFF2-40B4-BE49-F238E27FC236}">
                    <a16:creationId xmlns:a16="http://schemas.microsoft.com/office/drawing/2014/main" id="{37C3FFB6-897E-46A3-B07D-07C8D9A13EB6}"/>
                  </a:ext>
                </a:extLst>
              </p:cNvPr>
              <p:cNvSpPr txBox="1"/>
              <p:nvPr/>
            </p:nvSpPr>
            <p:spPr>
              <a:xfrm>
                <a:off x="11543076" y="3556727"/>
                <a:ext cx="5333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(c)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1" name="文本框 190">
                <a:extLst>
                  <a:ext uri="{FF2B5EF4-FFF2-40B4-BE49-F238E27FC236}">
                    <a16:creationId xmlns:a16="http://schemas.microsoft.com/office/drawing/2014/main" id="{031AEB38-0711-4562-9A52-407751EB28A2}"/>
                  </a:ext>
                </a:extLst>
              </p:cNvPr>
              <p:cNvSpPr txBox="1"/>
              <p:nvPr/>
            </p:nvSpPr>
            <p:spPr>
              <a:xfrm>
                <a:off x="11543076" y="2148580"/>
                <a:ext cx="5333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94" name="文本框 193">
              <a:extLst>
                <a:ext uri="{FF2B5EF4-FFF2-40B4-BE49-F238E27FC236}">
                  <a16:creationId xmlns:a16="http://schemas.microsoft.com/office/drawing/2014/main" id="{A416E65A-C8DC-457C-8DE7-C22B57A1002B}"/>
                </a:ext>
              </a:extLst>
            </p:cNvPr>
            <p:cNvSpPr txBox="1"/>
            <p:nvPr/>
          </p:nvSpPr>
          <p:spPr>
            <a:xfrm>
              <a:off x="2947517" y="4862703"/>
              <a:ext cx="5333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0886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组合 64">
            <a:extLst>
              <a:ext uri="{FF2B5EF4-FFF2-40B4-BE49-F238E27FC236}">
                <a16:creationId xmlns:a16="http://schemas.microsoft.com/office/drawing/2014/main" id="{63C22BBA-C946-4284-BF6E-BDA188313078}"/>
              </a:ext>
            </a:extLst>
          </p:cNvPr>
          <p:cNvGrpSpPr/>
          <p:nvPr/>
        </p:nvGrpSpPr>
        <p:grpSpPr>
          <a:xfrm>
            <a:off x="373837" y="1369971"/>
            <a:ext cx="11059560" cy="2646041"/>
            <a:chOff x="373837" y="1369971"/>
            <a:chExt cx="11059560" cy="2646041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B7159F75-B244-4A44-8A0B-19838A05B8D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3837" y="1521725"/>
              <a:ext cx="4969262" cy="2306655"/>
              <a:chOff x="1623563" y="1545135"/>
              <a:chExt cx="9755534" cy="3287509"/>
            </a:xfrm>
          </p:grpSpPr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21453D03-1A87-409D-BE03-19A57F597081}"/>
                  </a:ext>
                </a:extLst>
              </p:cNvPr>
              <p:cNvGrpSpPr/>
              <p:nvPr/>
            </p:nvGrpSpPr>
            <p:grpSpPr>
              <a:xfrm>
                <a:off x="2461763" y="1545135"/>
                <a:ext cx="8917334" cy="3287509"/>
                <a:chOff x="708025" y="1606550"/>
                <a:chExt cx="8917334" cy="3287509"/>
              </a:xfrm>
            </p:grpSpPr>
            <p:grpSp>
              <p:nvGrpSpPr>
                <p:cNvPr id="42" name="组合 41">
                  <a:extLst>
                    <a:ext uri="{FF2B5EF4-FFF2-40B4-BE49-F238E27FC236}">
                      <a16:creationId xmlns:a16="http://schemas.microsoft.com/office/drawing/2014/main" id="{7D3A4D45-2D0E-4E4A-9C98-00C1292A0624}"/>
                    </a:ext>
                  </a:extLst>
                </p:cNvPr>
                <p:cNvGrpSpPr/>
                <p:nvPr/>
              </p:nvGrpSpPr>
              <p:grpSpPr>
                <a:xfrm>
                  <a:off x="825043" y="1629000"/>
                  <a:ext cx="8800316" cy="3265059"/>
                  <a:chOff x="825043" y="1629000"/>
                  <a:chExt cx="8800316" cy="3265059"/>
                </a:xfrm>
              </p:grpSpPr>
              <p:grpSp>
                <p:nvGrpSpPr>
                  <p:cNvPr id="37" name="组合 36">
                    <a:extLst>
                      <a:ext uri="{FF2B5EF4-FFF2-40B4-BE49-F238E27FC236}">
                        <a16:creationId xmlns:a16="http://schemas.microsoft.com/office/drawing/2014/main" id="{8A822477-A4FE-49B8-8800-39535090A714}"/>
                      </a:ext>
                    </a:extLst>
                  </p:cNvPr>
                  <p:cNvGrpSpPr/>
                  <p:nvPr/>
                </p:nvGrpSpPr>
                <p:grpSpPr>
                  <a:xfrm>
                    <a:off x="825043" y="1629000"/>
                    <a:ext cx="8513923" cy="3265059"/>
                    <a:chOff x="825043" y="1629000"/>
                    <a:chExt cx="8513923" cy="3265059"/>
                  </a:xfrm>
                </p:grpSpPr>
                <p:pic>
                  <p:nvPicPr>
                    <p:cNvPr id="3" name="图片 2">
                      <a:extLst>
                        <a:ext uri="{FF2B5EF4-FFF2-40B4-BE49-F238E27FC236}">
                          <a16:creationId xmlns:a16="http://schemas.microsoft.com/office/drawing/2014/main" id="{DB88E0FD-5307-4833-9A72-738891C4D05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34970" y="1629000"/>
                      <a:ext cx="1800000" cy="180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" name="图片 5">
                      <a:extLst>
                        <a:ext uri="{FF2B5EF4-FFF2-40B4-BE49-F238E27FC236}">
                          <a16:creationId xmlns:a16="http://schemas.microsoft.com/office/drawing/2014/main" id="{3D322EED-6953-46A2-9164-7D3AC2C919C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524166" y="1629000"/>
                      <a:ext cx="1800000" cy="180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" name="图片 9">
                      <a:extLst>
                        <a:ext uri="{FF2B5EF4-FFF2-40B4-BE49-F238E27FC236}">
                          <a16:creationId xmlns:a16="http://schemas.microsoft.com/office/drawing/2014/main" id="{D7599893-64A5-4260-B63F-5EB7D4A278B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213362" y="1629000"/>
                      <a:ext cx="1800000" cy="180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2" name="图片 21">
                      <a:extLst>
                        <a:ext uri="{FF2B5EF4-FFF2-40B4-BE49-F238E27FC236}">
                          <a16:creationId xmlns:a16="http://schemas.microsoft.com/office/drawing/2014/main" id="{6EA5EDB2-51B8-4A22-BFE5-F8BEDD98C0A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902558" y="1629000"/>
                      <a:ext cx="1800000" cy="180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6" name="图片 25">
                      <a:extLst>
                        <a:ext uri="{FF2B5EF4-FFF2-40B4-BE49-F238E27FC236}">
                          <a16:creationId xmlns:a16="http://schemas.microsoft.com/office/drawing/2014/main" id="{0951532E-CF93-49A0-82E2-B55F6621373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538966" y="1629000"/>
                      <a:ext cx="1800000" cy="180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8" name="图片 27">
                      <a:extLst>
                        <a:ext uri="{FF2B5EF4-FFF2-40B4-BE49-F238E27FC236}">
                          <a16:creationId xmlns:a16="http://schemas.microsoft.com/office/drawing/2014/main" id="{3456B946-71D8-4172-A0D3-199DA7DBA71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25043" y="3094059"/>
                      <a:ext cx="1800000" cy="180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0" name="图片 29">
                      <a:extLst>
                        <a:ext uri="{FF2B5EF4-FFF2-40B4-BE49-F238E27FC236}">
                          <a16:creationId xmlns:a16="http://schemas.microsoft.com/office/drawing/2014/main" id="{B05B526C-A13D-43F1-BEEB-493975E5135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564951" y="3094059"/>
                      <a:ext cx="1800000" cy="180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4" name="图片 33">
                      <a:extLst>
                        <a:ext uri="{FF2B5EF4-FFF2-40B4-BE49-F238E27FC236}">
                          <a16:creationId xmlns:a16="http://schemas.microsoft.com/office/drawing/2014/main" id="{9DBB86E8-FF20-48E5-A15D-6224CF12E89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287715" y="3088288"/>
                      <a:ext cx="1800000" cy="180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" name="图片 31">
                      <a:extLst>
                        <a:ext uri="{FF2B5EF4-FFF2-40B4-BE49-F238E27FC236}">
                          <a16:creationId xmlns:a16="http://schemas.microsoft.com/office/drawing/2014/main" id="{D05CE8AE-E0B2-4545-9D40-213DE97C4F1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986838" y="3082517"/>
                      <a:ext cx="1800000" cy="180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6" name="图片 35">
                      <a:extLst>
                        <a:ext uri="{FF2B5EF4-FFF2-40B4-BE49-F238E27FC236}">
                          <a16:creationId xmlns:a16="http://schemas.microsoft.com/office/drawing/2014/main" id="{82455838-9CC6-4F61-8FCD-BBAD4B15BF5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538966" y="3094059"/>
                      <a:ext cx="1800000" cy="180000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39" name="图片 38">
                    <a:extLst>
                      <a:ext uri="{FF2B5EF4-FFF2-40B4-BE49-F238E27FC236}">
                        <a16:creationId xmlns:a16="http://schemas.microsoft.com/office/drawing/2014/main" id="{92F06DBC-CD5F-41C0-AEF6-A0CFB88222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9238089" y="2303652"/>
                    <a:ext cx="346873" cy="1999528"/>
                  </a:xfrm>
                  <a:prstGeom prst="rect">
                    <a:avLst/>
                  </a:prstGeom>
                </p:spPr>
              </p:pic>
              <p:graphicFrame>
                <p:nvGraphicFramePr>
                  <p:cNvPr id="40" name="对象 39">
                    <a:extLst>
                      <a:ext uri="{FF2B5EF4-FFF2-40B4-BE49-F238E27FC236}">
                        <a16:creationId xmlns:a16="http://schemas.microsoft.com/office/drawing/2014/main" id="{6AAB110A-2BEA-4088-8614-FA2485BE043A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425990752"/>
                      </p:ext>
                    </p:extLst>
                  </p:nvPr>
                </p:nvGraphicFramePr>
                <p:xfrm>
                  <a:off x="9057912" y="4302806"/>
                  <a:ext cx="527050" cy="377825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6333" name="AxMath" r:id="rId14" imgW="263160" imgH="189360" progId="Equation.AxMath">
                          <p:embed/>
                        </p:oleObj>
                      </mc:Choice>
                      <mc:Fallback>
                        <p:oleObj name="AxMath" r:id="rId14" imgW="263160" imgH="189360" progId="Equation.AxMath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15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9057912" y="4302806"/>
                                <a:ext cx="527050" cy="377825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41" name="对象 40">
                    <a:extLst>
                      <a:ext uri="{FF2B5EF4-FFF2-40B4-BE49-F238E27FC236}">
                        <a16:creationId xmlns:a16="http://schemas.microsoft.com/office/drawing/2014/main" id="{BC052A6D-4817-4E9E-856E-EBB8A2F55846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907650642"/>
                      </p:ext>
                    </p:extLst>
                  </p:nvPr>
                </p:nvGraphicFramePr>
                <p:xfrm>
                  <a:off x="8984009" y="1972479"/>
                  <a:ext cx="641350" cy="377825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6334" name="AxMath" r:id="rId16" imgW="320760" imgH="189360" progId="Equation.AxMath">
                          <p:embed/>
                        </p:oleObj>
                      </mc:Choice>
                      <mc:Fallback>
                        <p:oleObj name="AxMath" r:id="rId16" imgW="320760" imgH="189360" progId="Equation.AxMath">
                          <p:embed/>
                          <p:pic>
                            <p:nvPicPr>
                              <p:cNvPr id="40" name="对象 39">
                                <a:extLst>
                                  <a:ext uri="{FF2B5EF4-FFF2-40B4-BE49-F238E27FC236}">
                                    <a16:creationId xmlns:a16="http://schemas.microsoft.com/office/drawing/2014/main" id="{6AAB110A-2BEA-4088-8614-FA2485BE043A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17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8984009" y="1972479"/>
                                <a:ext cx="641350" cy="377825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graphicFrame>
              <p:nvGraphicFramePr>
                <p:cNvPr id="43" name="对象 42">
                  <a:extLst>
                    <a:ext uri="{FF2B5EF4-FFF2-40B4-BE49-F238E27FC236}">
                      <a16:creationId xmlns:a16="http://schemas.microsoft.com/office/drawing/2014/main" id="{D0FAE5FD-E85D-4E87-80C0-A745094C4EF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220577315"/>
                    </p:ext>
                  </p:extLst>
                </p:nvPr>
              </p:nvGraphicFramePr>
              <p:xfrm>
                <a:off x="708025" y="1606550"/>
                <a:ext cx="1654175" cy="37782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6335" name="AxMath" r:id="rId18" imgW="826560" imgH="189360" progId="Equation.AxMath">
                        <p:embed/>
                      </p:oleObj>
                    </mc:Choice>
                    <mc:Fallback>
                      <p:oleObj name="AxMath" r:id="rId18" imgW="826560" imgH="189360" progId="Equation.AxMath">
                        <p:embed/>
                        <p:pic>
                          <p:nvPicPr>
                            <p:cNvPr id="40" name="对象 39">
                              <a:extLst>
                                <a:ext uri="{FF2B5EF4-FFF2-40B4-BE49-F238E27FC236}">
                                  <a16:creationId xmlns:a16="http://schemas.microsoft.com/office/drawing/2014/main" id="{6AAB110A-2BEA-4088-8614-FA2485BE043A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08025" y="1606550"/>
                              <a:ext cx="1654175" cy="3778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4" name="对象 43">
                  <a:extLst>
                    <a:ext uri="{FF2B5EF4-FFF2-40B4-BE49-F238E27FC236}">
                      <a16:creationId xmlns:a16="http://schemas.microsoft.com/office/drawing/2014/main" id="{0E01A59E-A0A9-4765-8F81-B9DDB33A5E7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764206715"/>
                    </p:ext>
                  </p:extLst>
                </p:nvPr>
              </p:nvGraphicFramePr>
              <p:xfrm>
                <a:off x="6268323" y="1646712"/>
                <a:ext cx="984250" cy="37782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6336" name="AxMath" r:id="rId20" imgW="492480" imgH="189360" progId="Equation.AxMath">
                        <p:embed/>
                      </p:oleObj>
                    </mc:Choice>
                    <mc:Fallback>
                      <p:oleObj name="AxMath" r:id="rId20" imgW="492480" imgH="189360" progId="Equation.AxMath">
                        <p:embed/>
                        <p:pic>
                          <p:nvPicPr>
                            <p:cNvPr id="43" name="对象 42">
                              <a:extLst>
                                <a:ext uri="{FF2B5EF4-FFF2-40B4-BE49-F238E27FC236}">
                                  <a16:creationId xmlns:a16="http://schemas.microsoft.com/office/drawing/2014/main" id="{D0FAE5FD-E85D-4E87-80C0-A745094C4EF4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268323" y="1646712"/>
                              <a:ext cx="984250" cy="3778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5" name="对象 44">
                  <a:extLst>
                    <a:ext uri="{FF2B5EF4-FFF2-40B4-BE49-F238E27FC236}">
                      <a16:creationId xmlns:a16="http://schemas.microsoft.com/office/drawing/2014/main" id="{CC39CDDB-2D99-4DB2-9603-8C5D5473DE5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28250612"/>
                    </p:ext>
                  </p:extLst>
                </p:nvPr>
              </p:nvGraphicFramePr>
              <p:xfrm>
                <a:off x="2833825" y="1619527"/>
                <a:ext cx="1089025" cy="37782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6337" name="AxMath" r:id="rId22" imgW="544320" imgH="189360" progId="Equation.AxMath">
                        <p:embed/>
                      </p:oleObj>
                    </mc:Choice>
                    <mc:Fallback>
                      <p:oleObj name="AxMath" r:id="rId22" imgW="544320" imgH="189360" progId="Equation.AxMath">
                        <p:embed/>
                        <p:pic>
                          <p:nvPicPr>
                            <p:cNvPr id="43" name="对象 42">
                              <a:extLst>
                                <a:ext uri="{FF2B5EF4-FFF2-40B4-BE49-F238E27FC236}">
                                  <a16:creationId xmlns:a16="http://schemas.microsoft.com/office/drawing/2014/main" id="{D0FAE5FD-E85D-4E87-80C0-A745094C4EF4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833825" y="1619527"/>
                              <a:ext cx="1089025" cy="3778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6" name="对象 45">
                  <a:extLst>
                    <a:ext uri="{FF2B5EF4-FFF2-40B4-BE49-F238E27FC236}">
                      <a16:creationId xmlns:a16="http://schemas.microsoft.com/office/drawing/2014/main" id="{7287EEE5-7C2C-43C1-84FC-2201C6FB639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44346182"/>
                    </p:ext>
                  </p:extLst>
                </p:nvPr>
              </p:nvGraphicFramePr>
              <p:xfrm>
                <a:off x="4786407" y="1639888"/>
                <a:ext cx="390525" cy="37782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6338" name="AxMath" r:id="rId24" imgW="195840" imgH="189360" progId="Equation.AxMath">
                        <p:embed/>
                      </p:oleObj>
                    </mc:Choice>
                    <mc:Fallback>
                      <p:oleObj name="AxMath" r:id="rId24" imgW="195840" imgH="189360" progId="Equation.AxMath">
                        <p:embed/>
                        <p:pic>
                          <p:nvPicPr>
                            <p:cNvPr id="43" name="对象 42">
                              <a:extLst>
                                <a:ext uri="{FF2B5EF4-FFF2-40B4-BE49-F238E27FC236}">
                                  <a16:creationId xmlns:a16="http://schemas.microsoft.com/office/drawing/2014/main" id="{D0FAE5FD-E85D-4E87-80C0-A745094C4EF4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786407" y="1639888"/>
                              <a:ext cx="390525" cy="3778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7" name="对象 46">
                  <a:extLst>
                    <a:ext uri="{FF2B5EF4-FFF2-40B4-BE49-F238E27FC236}">
                      <a16:creationId xmlns:a16="http://schemas.microsoft.com/office/drawing/2014/main" id="{A8217657-22AE-43DF-9EF9-570F5DEC0A8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943009638"/>
                    </p:ext>
                  </p:extLst>
                </p:nvPr>
              </p:nvGraphicFramePr>
              <p:xfrm>
                <a:off x="7874286" y="1653515"/>
                <a:ext cx="835025" cy="37782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6339" name="AxMath" r:id="rId26" imgW="416880" imgH="189360" progId="Equation.AxMath">
                        <p:embed/>
                      </p:oleObj>
                    </mc:Choice>
                    <mc:Fallback>
                      <p:oleObj name="AxMath" r:id="rId26" imgW="416880" imgH="189360" progId="Equation.AxMath">
                        <p:embed/>
                        <p:pic>
                          <p:nvPicPr>
                            <p:cNvPr id="46" name="对象 45">
                              <a:extLst>
                                <a:ext uri="{FF2B5EF4-FFF2-40B4-BE49-F238E27FC236}">
                                  <a16:creationId xmlns:a16="http://schemas.microsoft.com/office/drawing/2014/main" id="{7287EEE5-7C2C-43C1-84FC-2201C6FB6392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874286" y="1653515"/>
                              <a:ext cx="835025" cy="3778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49" name="对象 48">
                <a:extLst>
                  <a:ext uri="{FF2B5EF4-FFF2-40B4-BE49-F238E27FC236}">
                    <a16:creationId xmlns:a16="http://schemas.microsoft.com/office/drawing/2014/main" id="{587FE4D2-78DD-40CF-A27A-7320424DBBF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69272495"/>
                  </p:ext>
                </p:extLst>
              </p:nvPr>
            </p:nvGraphicFramePr>
            <p:xfrm>
              <a:off x="1623563" y="3863940"/>
              <a:ext cx="838200" cy="3778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340" name="AxMath" r:id="rId28" imgW="419400" imgH="189360" progId="Equation.AxMath">
                      <p:embed/>
                    </p:oleObj>
                  </mc:Choice>
                  <mc:Fallback>
                    <p:oleObj name="AxMath" r:id="rId28" imgW="419400" imgH="189360" progId="Equation.AxMath">
                      <p:embed/>
                      <p:pic>
                        <p:nvPicPr>
                          <p:cNvPr id="43" name="对象 42">
                            <a:extLst>
                              <a:ext uri="{FF2B5EF4-FFF2-40B4-BE49-F238E27FC236}">
                                <a16:creationId xmlns:a16="http://schemas.microsoft.com/office/drawing/2014/main" id="{D0FAE5FD-E85D-4E87-80C0-A745094C4EF4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9"/>
                          <a:stretch>
                            <a:fillRect/>
                          </a:stretch>
                        </p:blipFill>
                        <p:spPr>
                          <a:xfrm>
                            <a:off x="1623563" y="3863940"/>
                            <a:ext cx="838200" cy="3778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0" name="对象 49">
                <a:extLst>
                  <a:ext uri="{FF2B5EF4-FFF2-40B4-BE49-F238E27FC236}">
                    <a16:creationId xmlns:a16="http://schemas.microsoft.com/office/drawing/2014/main" id="{E7D9BD54-B250-41A2-B435-70B8488014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3734986"/>
                  </p:ext>
                </p:extLst>
              </p:nvPr>
            </p:nvGraphicFramePr>
            <p:xfrm>
              <a:off x="1623563" y="2288889"/>
              <a:ext cx="838200" cy="3778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341" name="AxMath" r:id="rId30" imgW="419400" imgH="189360" progId="Equation.AxMath">
                      <p:embed/>
                    </p:oleObj>
                  </mc:Choice>
                  <mc:Fallback>
                    <p:oleObj name="AxMath" r:id="rId30" imgW="419400" imgH="189360" progId="Equation.AxMath">
                      <p:embed/>
                      <p:pic>
                        <p:nvPicPr>
                          <p:cNvPr id="43" name="对象 42">
                            <a:extLst>
                              <a:ext uri="{FF2B5EF4-FFF2-40B4-BE49-F238E27FC236}">
                                <a16:creationId xmlns:a16="http://schemas.microsoft.com/office/drawing/2014/main" id="{D0FAE5FD-E85D-4E87-80C0-A745094C4EF4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31"/>
                          <a:stretch>
                            <a:fillRect/>
                          </a:stretch>
                        </p:blipFill>
                        <p:spPr>
                          <a:xfrm>
                            <a:off x="1623563" y="2288889"/>
                            <a:ext cx="838200" cy="3778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58A824DE-1BE2-4250-A9D6-B55BCDBB115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4300" y="1369971"/>
              <a:ext cx="5814278" cy="2540296"/>
              <a:chOff x="289808" y="312395"/>
              <a:chExt cx="7933465" cy="3466182"/>
            </a:xfrm>
          </p:grpSpPr>
          <p:pic>
            <p:nvPicPr>
              <p:cNvPr id="54" name="图片 53">
                <a:extLst>
                  <a:ext uri="{FF2B5EF4-FFF2-40B4-BE49-F238E27FC236}">
                    <a16:creationId xmlns:a16="http://schemas.microsoft.com/office/drawing/2014/main" id="{97DFBC60-48D9-4B51-9E75-5BA9B9D6D4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9808" y="1978577"/>
                <a:ext cx="2127273" cy="1800000"/>
              </a:xfrm>
              <a:prstGeom prst="rect">
                <a:avLst/>
              </a:prstGeom>
            </p:spPr>
          </p:pic>
          <p:pic>
            <p:nvPicPr>
              <p:cNvPr id="55" name="图片 54">
                <a:extLst>
                  <a:ext uri="{FF2B5EF4-FFF2-40B4-BE49-F238E27FC236}">
                    <a16:creationId xmlns:a16="http://schemas.microsoft.com/office/drawing/2014/main" id="{1CF1466C-9F07-4135-B561-BE1CBCADB1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5919" y="1978577"/>
                <a:ext cx="2127273" cy="1800000"/>
              </a:xfrm>
              <a:prstGeom prst="rect">
                <a:avLst/>
              </a:prstGeom>
            </p:spPr>
          </p:pic>
          <p:pic>
            <p:nvPicPr>
              <p:cNvPr id="56" name="图片 55">
                <a:extLst>
                  <a:ext uri="{FF2B5EF4-FFF2-40B4-BE49-F238E27FC236}">
                    <a16:creationId xmlns:a16="http://schemas.microsoft.com/office/drawing/2014/main" id="{6670322E-C888-4C4F-B9D2-CCC4A25547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9808" y="320722"/>
                <a:ext cx="2127273" cy="1800000"/>
              </a:xfrm>
              <a:prstGeom prst="rect">
                <a:avLst/>
              </a:prstGeom>
            </p:spPr>
          </p:pic>
          <p:pic>
            <p:nvPicPr>
              <p:cNvPr id="57" name="图片 56">
                <a:extLst>
                  <a:ext uri="{FF2B5EF4-FFF2-40B4-BE49-F238E27FC236}">
                    <a16:creationId xmlns:a16="http://schemas.microsoft.com/office/drawing/2014/main" id="{8F24E3BF-8FAA-4079-9ECC-042ED950B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2743" y="316559"/>
                <a:ext cx="2127273" cy="1800000"/>
              </a:xfrm>
              <a:prstGeom prst="rect">
                <a:avLst/>
              </a:prstGeom>
            </p:spPr>
          </p:pic>
          <p:pic>
            <p:nvPicPr>
              <p:cNvPr id="58" name="图片 57">
                <a:extLst>
                  <a:ext uri="{FF2B5EF4-FFF2-40B4-BE49-F238E27FC236}">
                    <a16:creationId xmlns:a16="http://schemas.microsoft.com/office/drawing/2014/main" id="{EAFBDA25-946F-4968-BE90-3164BF7061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5678" y="1978577"/>
                <a:ext cx="2127273" cy="1800000"/>
              </a:xfrm>
              <a:prstGeom prst="rect">
                <a:avLst/>
              </a:prstGeom>
            </p:spPr>
          </p:pic>
          <p:pic>
            <p:nvPicPr>
              <p:cNvPr id="59" name="图片 58">
                <a:extLst>
                  <a:ext uri="{FF2B5EF4-FFF2-40B4-BE49-F238E27FC236}">
                    <a16:creationId xmlns:a16="http://schemas.microsoft.com/office/drawing/2014/main" id="{5A783B60-AD32-4048-A9AB-1B92E8984A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8854" y="312395"/>
                <a:ext cx="2127273" cy="1800000"/>
              </a:xfrm>
              <a:prstGeom prst="rect">
                <a:avLst/>
              </a:prstGeom>
            </p:spPr>
          </p:pic>
          <p:pic>
            <p:nvPicPr>
              <p:cNvPr id="60" name="图片 59">
                <a:extLst>
                  <a:ext uri="{FF2B5EF4-FFF2-40B4-BE49-F238E27FC236}">
                    <a16:creationId xmlns:a16="http://schemas.microsoft.com/office/drawing/2014/main" id="{658931DF-9449-4AD8-B577-4BF40F4905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1978577"/>
                <a:ext cx="2127273" cy="1800000"/>
              </a:xfrm>
              <a:prstGeom prst="rect">
                <a:avLst/>
              </a:prstGeom>
            </p:spPr>
          </p:pic>
          <p:pic>
            <p:nvPicPr>
              <p:cNvPr id="61" name="图片 60">
                <a:extLst>
                  <a:ext uri="{FF2B5EF4-FFF2-40B4-BE49-F238E27FC236}">
                    <a16:creationId xmlns:a16="http://schemas.microsoft.com/office/drawing/2014/main" id="{D516FAB9-2BC1-487D-87A0-F82EDE0C99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4965" y="312395"/>
                <a:ext cx="2127273" cy="1800000"/>
              </a:xfrm>
              <a:prstGeom prst="rect">
                <a:avLst/>
              </a:prstGeom>
            </p:spPr>
          </p:pic>
        </p:grp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C137D97E-67F2-43B8-A272-966EEAFC4B3F}"/>
                </a:ext>
              </a:extLst>
            </p:cNvPr>
            <p:cNvSpPr txBox="1"/>
            <p:nvPr/>
          </p:nvSpPr>
          <p:spPr>
            <a:xfrm>
              <a:off x="10992927" y="1858343"/>
              <a:ext cx="440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DF378297-20B0-47EC-AC98-5E3CA7FDF31A}"/>
                </a:ext>
              </a:extLst>
            </p:cNvPr>
            <p:cNvSpPr txBox="1"/>
            <p:nvPr/>
          </p:nvSpPr>
          <p:spPr>
            <a:xfrm>
              <a:off x="2803620" y="3711017"/>
              <a:ext cx="440470" cy="30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B740FBFD-6A2A-4B8C-A780-AF6667782D1A}"/>
                </a:ext>
              </a:extLst>
            </p:cNvPr>
            <p:cNvSpPr txBox="1"/>
            <p:nvPr/>
          </p:nvSpPr>
          <p:spPr>
            <a:xfrm>
              <a:off x="10992927" y="2994715"/>
              <a:ext cx="440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3695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组合 78">
            <a:extLst>
              <a:ext uri="{FF2B5EF4-FFF2-40B4-BE49-F238E27FC236}">
                <a16:creationId xmlns:a16="http://schemas.microsoft.com/office/drawing/2014/main" id="{24CDB0DE-7DC2-4153-8230-0F60C6E155CD}"/>
              </a:ext>
            </a:extLst>
          </p:cNvPr>
          <p:cNvGrpSpPr>
            <a:grpSpLocks noChangeAspect="1"/>
          </p:cNvGrpSpPr>
          <p:nvPr/>
        </p:nvGrpSpPr>
        <p:grpSpPr>
          <a:xfrm>
            <a:off x="289808" y="312396"/>
            <a:ext cx="5400000" cy="2359295"/>
            <a:chOff x="289808" y="312395"/>
            <a:chExt cx="7933465" cy="3466182"/>
          </a:xfrm>
        </p:grpSpPr>
        <p:pic>
          <p:nvPicPr>
            <p:cNvPr id="72" name="图片 71">
              <a:extLst>
                <a:ext uri="{FF2B5EF4-FFF2-40B4-BE49-F238E27FC236}">
                  <a16:creationId xmlns:a16="http://schemas.microsoft.com/office/drawing/2014/main" id="{5E4E23D9-E87A-4109-B911-A2A6C4B09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808" y="1978577"/>
              <a:ext cx="2127273" cy="1800000"/>
            </a:xfrm>
            <a:prstGeom prst="rect">
              <a:avLst/>
            </a:prstGeom>
          </p:spPr>
        </p:pic>
        <p:pic>
          <p:nvPicPr>
            <p:cNvPr id="74" name="图片 73">
              <a:extLst>
                <a:ext uri="{FF2B5EF4-FFF2-40B4-BE49-F238E27FC236}">
                  <a16:creationId xmlns:a16="http://schemas.microsoft.com/office/drawing/2014/main" id="{A6B9A93B-FA3A-4526-9DF9-E86612A84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5919" y="1978577"/>
              <a:ext cx="2127273" cy="1800000"/>
            </a:xfrm>
            <a:prstGeom prst="rect">
              <a:avLst/>
            </a:prstGeom>
          </p:spPr>
        </p:pic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943AA6AD-4127-4BFA-966C-0E5E03C1B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808" y="320722"/>
              <a:ext cx="2127273" cy="1800000"/>
            </a:xfrm>
            <a:prstGeom prst="rect">
              <a:avLst/>
            </a:prstGeom>
          </p:spPr>
        </p:pic>
        <p:pic>
          <p:nvPicPr>
            <p:cNvPr id="66" name="图片 65">
              <a:extLst>
                <a:ext uri="{FF2B5EF4-FFF2-40B4-BE49-F238E27FC236}">
                  <a16:creationId xmlns:a16="http://schemas.microsoft.com/office/drawing/2014/main" id="{A8048DEC-41FC-4839-9735-B1F275A9D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2743" y="316559"/>
              <a:ext cx="2127273" cy="1800000"/>
            </a:xfrm>
            <a:prstGeom prst="rect">
              <a:avLst/>
            </a:prstGeom>
          </p:spPr>
        </p:pic>
        <p:pic>
          <p:nvPicPr>
            <p:cNvPr id="76" name="图片 75">
              <a:extLst>
                <a:ext uri="{FF2B5EF4-FFF2-40B4-BE49-F238E27FC236}">
                  <a16:creationId xmlns:a16="http://schemas.microsoft.com/office/drawing/2014/main" id="{BC6B1C00-FA21-4178-AB24-FD2B95987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5678" y="1978577"/>
              <a:ext cx="2127273" cy="1800000"/>
            </a:xfrm>
            <a:prstGeom prst="rect">
              <a:avLst/>
            </a:prstGeom>
          </p:spPr>
        </p:pic>
        <p:pic>
          <p:nvPicPr>
            <p:cNvPr id="68" name="图片 67">
              <a:extLst>
                <a:ext uri="{FF2B5EF4-FFF2-40B4-BE49-F238E27FC236}">
                  <a16:creationId xmlns:a16="http://schemas.microsoft.com/office/drawing/2014/main" id="{2C7E998C-3BED-49EF-BA93-D30DDCF3E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8854" y="312395"/>
              <a:ext cx="2127273" cy="1800000"/>
            </a:xfrm>
            <a:prstGeom prst="rect">
              <a:avLst/>
            </a:prstGeom>
          </p:spPr>
        </p:pic>
        <p:pic>
          <p:nvPicPr>
            <p:cNvPr id="78" name="图片 77">
              <a:extLst>
                <a:ext uri="{FF2B5EF4-FFF2-40B4-BE49-F238E27FC236}">
                  <a16:creationId xmlns:a16="http://schemas.microsoft.com/office/drawing/2014/main" id="{82F40B63-D83B-42AB-83B7-8B2BDD8BF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978577"/>
              <a:ext cx="2127273" cy="1800000"/>
            </a:xfrm>
            <a:prstGeom prst="rect">
              <a:avLst/>
            </a:prstGeom>
          </p:spPr>
        </p:pic>
        <p:pic>
          <p:nvPicPr>
            <p:cNvPr id="70" name="图片 69">
              <a:extLst>
                <a:ext uri="{FF2B5EF4-FFF2-40B4-BE49-F238E27FC236}">
                  <a16:creationId xmlns:a16="http://schemas.microsoft.com/office/drawing/2014/main" id="{ABFBAEEE-AE3E-4B7A-A3E5-FF661861B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4965" y="312395"/>
              <a:ext cx="2127273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998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22467</TotalTime>
  <Words>81</Words>
  <Application>Microsoft Office PowerPoint</Application>
  <PresentationFormat>宽屏</PresentationFormat>
  <Paragraphs>50</Paragraphs>
  <Slides>11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等线</vt:lpstr>
      <vt:lpstr>等线 Light</vt:lpstr>
      <vt:lpstr>Arial</vt:lpstr>
      <vt:lpstr>Cambria Math</vt:lpstr>
      <vt:lpstr>Times New Roman</vt:lpstr>
      <vt:lpstr>Office 主题​​</vt:lpstr>
      <vt:lpstr>AxMath</vt:lpstr>
      <vt:lpstr>Equation.AxMath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穆 礼德</dc:creator>
  <cp:lastModifiedBy>穆 礼德</cp:lastModifiedBy>
  <cp:revision>117</cp:revision>
  <dcterms:created xsi:type="dcterms:W3CDTF">2022-02-17T15:34:57Z</dcterms:created>
  <dcterms:modified xsi:type="dcterms:W3CDTF">2022-06-04T04:16:14Z</dcterms:modified>
</cp:coreProperties>
</file>